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20"/>
  </p:notesMasterIdLst>
  <p:sldIdLst>
    <p:sldId id="256" r:id="rId5"/>
    <p:sldId id="258" r:id="rId6"/>
    <p:sldId id="293" r:id="rId7"/>
    <p:sldId id="296" r:id="rId8"/>
    <p:sldId id="298" r:id="rId9"/>
    <p:sldId id="299" r:id="rId10"/>
    <p:sldId id="294" r:id="rId11"/>
    <p:sldId id="300" r:id="rId12"/>
    <p:sldId id="301" r:id="rId13"/>
    <p:sldId id="302" r:id="rId14"/>
    <p:sldId id="303" r:id="rId15"/>
    <p:sldId id="304" r:id="rId16"/>
    <p:sldId id="305" r:id="rId17"/>
    <p:sldId id="306" r:id="rId18"/>
    <p:sldId id="307" r:id="rId19"/>
  </p:sldIdLst>
  <p:sldSz cx="12192000" cy="6858000"/>
  <p:notesSz cx="6858000" cy="9144000"/>
  <p:embeddedFontLst>
    <p:embeddedFont>
      <p:font typeface="Martian Mono ExtraLight" panose="020B0009020000000004" pitchFamily="49"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D5F"/>
    <a:srgbClr val="C9CF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8023BB-9AD7-4E1A-815B-8D980509EFA8}" v="11" dt="2025-08-27T15:37:33.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20" autoAdjust="0"/>
    <p:restoredTop sz="94660"/>
  </p:normalViewPr>
  <p:slideViewPr>
    <p:cSldViewPr snapToGrid="0">
      <p:cViewPr varScale="1">
        <p:scale>
          <a:sx n="124" d="100"/>
          <a:sy n="124" d="100"/>
        </p:scale>
        <p:origin x="468"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terston, Ross" userId="7f4dda1c-5430-4636-ba8f-33b67b73626d" providerId="ADAL" clId="{488023BB-9AD7-4E1A-815B-8D980509EFA8}"/>
    <pc:docChg chg="custSel addSld delSld modSld sldOrd">
      <pc:chgData name="Waterston, Ross" userId="7f4dda1c-5430-4636-ba8f-33b67b73626d" providerId="ADAL" clId="{488023BB-9AD7-4E1A-815B-8D980509EFA8}" dt="2025-08-27T15:38:19.724" v="552" actId="1076"/>
      <pc:docMkLst>
        <pc:docMk/>
      </pc:docMkLst>
      <pc:sldChg chg="delSp modSp mod">
        <pc:chgData name="Waterston, Ross" userId="7f4dda1c-5430-4636-ba8f-33b67b73626d" providerId="ADAL" clId="{488023BB-9AD7-4E1A-815B-8D980509EFA8}" dt="2025-08-27T15:33:49.467" v="538" actId="1076"/>
        <pc:sldMkLst>
          <pc:docMk/>
          <pc:sldMk cId="1696571465" sldId="258"/>
        </pc:sldMkLst>
        <pc:spChg chg="mod">
          <ac:chgData name="Waterston, Ross" userId="7f4dda1c-5430-4636-ba8f-33b67b73626d" providerId="ADAL" clId="{488023BB-9AD7-4E1A-815B-8D980509EFA8}" dt="2025-08-27T15:17:41.292" v="7" actId="20577"/>
          <ac:spMkLst>
            <pc:docMk/>
            <pc:sldMk cId="1696571465" sldId="258"/>
            <ac:spMk id="4" creationId="{D1A93936-8CD9-F305-004D-CBE41EA3ADEB}"/>
          </ac:spMkLst>
        </pc:spChg>
        <pc:picChg chg="mod">
          <ac:chgData name="Waterston, Ross" userId="7f4dda1c-5430-4636-ba8f-33b67b73626d" providerId="ADAL" clId="{488023BB-9AD7-4E1A-815B-8D980509EFA8}" dt="2025-08-27T15:33:49.467" v="538" actId="1076"/>
          <ac:picMkLst>
            <pc:docMk/>
            <pc:sldMk cId="1696571465" sldId="258"/>
            <ac:picMk id="12" creationId="{1E132687-B2FB-9F35-95CE-E213CD480BB3}"/>
          </ac:picMkLst>
        </pc:picChg>
        <pc:picChg chg="del">
          <ac:chgData name="Waterston, Ross" userId="7f4dda1c-5430-4636-ba8f-33b67b73626d" providerId="ADAL" clId="{488023BB-9AD7-4E1A-815B-8D980509EFA8}" dt="2025-08-27T15:17:30.423" v="0" actId="478"/>
          <ac:picMkLst>
            <pc:docMk/>
            <pc:sldMk cId="1696571465" sldId="258"/>
            <ac:picMk id="19" creationId="{E1577746-CBA7-D9E3-84D6-38894B4EADF3}"/>
          </ac:picMkLst>
        </pc:picChg>
      </pc:sldChg>
      <pc:sldChg chg="addSp delSp modSp mod">
        <pc:chgData name="Waterston, Ross" userId="7f4dda1c-5430-4636-ba8f-33b67b73626d" providerId="ADAL" clId="{488023BB-9AD7-4E1A-815B-8D980509EFA8}" dt="2025-08-27T15:19:08.403" v="9"/>
        <pc:sldMkLst>
          <pc:docMk/>
          <pc:sldMk cId="4016356872" sldId="293"/>
        </pc:sldMkLst>
        <pc:spChg chg="add mod">
          <ac:chgData name="Waterston, Ross" userId="7f4dda1c-5430-4636-ba8f-33b67b73626d" providerId="ADAL" clId="{488023BB-9AD7-4E1A-815B-8D980509EFA8}" dt="2025-08-27T15:19:08.403" v="9"/>
          <ac:spMkLst>
            <pc:docMk/>
            <pc:sldMk cId="4016356872" sldId="293"/>
            <ac:spMk id="2" creationId="{8373F0F4-E57E-AD6E-A9EE-2ADB2EF34BB2}"/>
          </ac:spMkLst>
        </pc:spChg>
        <pc:spChg chg="del">
          <ac:chgData name="Waterston, Ross" userId="7f4dda1c-5430-4636-ba8f-33b67b73626d" providerId="ADAL" clId="{488023BB-9AD7-4E1A-815B-8D980509EFA8}" dt="2025-08-27T15:19:08.040" v="8" actId="478"/>
          <ac:spMkLst>
            <pc:docMk/>
            <pc:sldMk cId="4016356872" sldId="293"/>
            <ac:spMk id="3" creationId="{8BB8B2DC-1728-B89E-BD9E-12D94DEA24B9}"/>
          </ac:spMkLst>
        </pc:spChg>
      </pc:sldChg>
      <pc:sldChg chg="addSp delSp modSp mod">
        <pc:chgData name="Waterston, Ross" userId="7f4dda1c-5430-4636-ba8f-33b67b73626d" providerId="ADAL" clId="{488023BB-9AD7-4E1A-815B-8D980509EFA8}" dt="2025-08-27T15:19:26.598" v="17"/>
        <pc:sldMkLst>
          <pc:docMk/>
          <pc:sldMk cId="3228836550" sldId="294"/>
        </pc:sldMkLst>
        <pc:spChg chg="add mod">
          <ac:chgData name="Waterston, Ross" userId="7f4dda1c-5430-4636-ba8f-33b67b73626d" providerId="ADAL" clId="{488023BB-9AD7-4E1A-815B-8D980509EFA8}" dt="2025-08-27T15:19:26.598" v="17"/>
          <ac:spMkLst>
            <pc:docMk/>
            <pc:sldMk cId="3228836550" sldId="294"/>
            <ac:spMk id="3" creationId="{9CC7ED6B-00FB-DE16-CF6B-370D0411EDDE}"/>
          </ac:spMkLst>
        </pc:spChg>
        <pc:spChg chg="del">
          <ac:chgData name="Waterston, Ross" userId="7f4dda1c-5430-4636-ba8f-33b67b73626d" providerId="ADAL" clId="{488023BB-9AD7-4E1A-815B-8D980509EFA8}" dt="2025-08-27T15:19:25.509" v="16" actId="478"/>
          <ac:spMkLst>
            <pc:docMk/>
            <pc:sldMk cId="3228836550" sldId="294"/>
            <ac:spMk id="19" creationId="{C924478B-6AA7-1E37-AAAB-FE0522BE215E}"/>
          </ac:spMkLst>
        </pc:spChg>
      </pc:sldChg>
      <pc:sldChg chg="addSp delSp modSp mod">
        <pc:chgData name="Waterston, Ross" userId="7f4dda1c-5430-4636-ba8f-33b67b73626d" providerId="ADAL" clId="{488023BB-9AD7-4E1A-815B-8D980509EFA8}" dt="2025-08-27T15:19:12.709" v="11"/>
        <pc:sldMkLst>
          <pc:docMk/>
          <pc:sldMk cId="1899851834" sldId="296"/>
        </pc:sldMkLst>
        <pc:spChg chg="del">
          <ac:chgData name="Waterston, Ross" userId="7f4dda1c-5430-4636-ba8f-33b67b73626d" providerId="ADAL" clId="{488023BB-9AD7-4E1A-815B-8D980509EFA8}" dt="2025-08-27T15:19:11.896" v="10" actId="478"/>
          <ac:spMkLst>
            <pc:docMk/>
            <pc:sldMk cId="1899851834" sldId="296"/>
            <ac:spMk id="4" creationId="{5B91EF91-3B62-D7B6-3F2F-8E94A7BDD465}"/>
          </ac:spMkLst>
        </pc:spChg>
        <pc:spChg chg="add mod">
          <ac:chgData name="Waterston, Ross" userId="7f4dda1c-5430-4636-ba8f-33b67b73626d" providerId="ADAL" clId="{488023BB-9AD7-4E1A-815B-8D980509EFA8}" dt="2025-08-27T15:19:12.709" v="11"/>
          <ac:spMkLst>
            <pc:docMk/>
            <pc:sldMk cId="1899851834" sldId="296"/>
            <ac:spMk id="7" creationId="{12012E30-CCCB-0090-188A-A0B7A03DE757}"/>
          </ac:spMkLst>
        </pc:spChg>
      </pc:sldChg>
      <pc:sldChg chg="addSp delSp modSp mod">
        <pc:chgData name="Waterston, Ross" userId="7f4dda1c-5430-4636-ba8f-33b67b73626d" providerId="ADAL" clId="{488023BB-9AD7-4E1A-815B-8D980509EFA8}" dt="2025-08-27T15:19:16.585" v="13"/>
        <pc:sldMkLst>
          <pc:docMk/>
          <pc:sldMk cId="3950026200" sldId="298"/>
        </pc:sldMkLst>
        <pc:spChg chg="add mod">
          <ac:chgData name="Waterston, Ross" userId="7f4dda1c-5430-4636-ba8f-33b67b73626d" providerId="ADAL" clId="{488023BB-9AD7-4E1A-815B-8D980509EFA8}" dt="2025-08-27T15:19:16.585" v="13"/>
          <ac:spMkLst>
            <pc:docMk/>
            <pc:sldMk cId="3950026200" sldId="298"/>
            <ac:spMk id="2" creationId="{9F7F284B-EEFB-379D-5546-B166189AEB18}"/>
          </ac:spMkLst>
        </pc:spChg>
        <pc:spChg chg="del">
          <ac:chgData name="Waterston, Ross" userId="7f4dda1c-5430-4636-ba8f-33b67b73626d" providerId="ADAL" clId="{488023BB-9AD7-4E1A-815B-8D980509EFA8}" dt="2025-08-27T15:19:15.660" v="12" actId="478"/>
          <ac:spMkLst>
            <pc:docMk/>
            <pc:sldMk cId="3950026200" sldId="298"/>
            <ac:spMk id="3" creationId="{01943574-074A-565C-0E63-8076B2C3DEA4}"/>
          </ac:spMkLst>
        </pc:spChg>
      </pc:sldChg>
      <pc:sldChg chg="addSp delSp modSp mod">
        <pc:chgData name="Waterston, Ross" userId="7f4dda1c-5430-4636-ba8f-33b67b73626d" providerId="ADAL" clId="{488023BB-9AD7-4E1A-815B-8D980509EFA8}" dt="2025-08-27T15:19:21.150" v="15"/>
        <pc:sldMkLst>
          <pc:docMk/>
          <pc:sldMk cId="761762033" sldId="299"/>
        </pc:sldMkLst>
        <pc:spChg chg="add mod">
          <ac:chgData name="Waterston, Ross" userId="7f4dda1c-5430-4636-ba8f-33b67b73626d" providerId="ADAL" clId="{488023BB-9AD7-4E1A-815B-8D980509EFA8}" dt="2025-08-27T15:19:21.150" v="15"/>
          <ac:spMkLst>
            <pc:docMk/>
            <pc:sldMk cId="761762033" sldId="299"/>
            <ac:spMk id="3" creationId="{2B22CCFB-B4C0-0D5A-E561-DB77709D1AAE}"/>
          </ac:spMkLst>
        </pc:spChg>
        <pc:spChg chg="del">
          <ac:chgData name="Waterston, Ross" userId="7f4dda1c-5430-4636-ba8f-33b67b73626d" providerId="ADAL" clId="{488023BB-9AD7-4E1A-815B-8D980509EFA8}" dt="2025-08-27T15:19:20.252" v="14" actId="478"/>
          <ac:spMkLst>
            <pc:docMk/>
            <pc:sldMk cId="761762033" sldId="299"/>
            <ac:spMk id="12" creationId="{B1E63B67-07B0-569A-DBAF-2C3D12C15001}"/>
          </ac:spMkLst>
        </pc:spChg>
      </pc:sldChg>
      <pc:sldChg chg="addSp delSp modSp mod">
        <pc:chgData name="Waterston, Ross" userId="7f4dda1c-5430-4636-ba8f-33b67b73626d" providerId="ADAL" clId="{488023BB-9AD7-4E1A-815B-8D980509EFA8}" dt="2025-08-27T15:19:31.413" v="19"/>
        <pc:sldMkLst>
          <pc:docMk/>
          <pc:sldMk cId="625753626" sldId="300"/>
        </pc:sldMkLst>
        <pc:spChg chg="add mod">
          <ac:chgData name="Waterston, Ross" userId="7f4dda1c-5430-4636-ba8f-33b67b73626d" providerId="ADAL" clId="{488023BB-9AD7-4E1A-815B-8D980509EFA8}" dt="2025-08-27T15:19:31.413" v="19"/>
          <ac:spMkLst>
            <pc:docMk/>
            <pc:sldMk cId="625753626" sldId="300"/>
            <ac:spMk id="3" creationId="{C6EA96C0-9F58-6EDF-0A07-34F75AB172E2}"/>
          </ac:spMkLst>
        </pc:spChg>
        <pc:spChg chg="del">
          <ac:chgData name="Waterston, Ross" userId="7f4dda1c-5430-4636-ba8f-33b67b73626d" providerId="ADAL" clId="{488023BB-9AD7-4E1A-815B-8D980509EFA8}" dt="2025-08-27T15:19:30.437" v="18" actId="478"/>
          <ac:spMkLst>
            <pc:docMk/>
            <pc:sldMk cId="625753626" sldId="300"/>
            <ac:spMk id="11" creationId="{28C58D47-3381-F4CA-C20B-275056B0DDEF}"/>
          </ac:spMkLst>
        </pc:spChg>
      </pc:sldChg>
      <pc:sldChg chg="addSp delSp modSp mod">
        <pc:chgData name="Waterston, Ross" userId="7f4dda1c-5430-4636-ba8f-33b67b73626d" providerId="ADAL" clId="{488023BB-9AD7-4E1A-815B-8D980509EFA8}" dt="2025-08-27T15:38:19.724" v="552" actId="1076"/>
        <pc:sldMkLst>
          <pc:docMk/>
          <pc:sldMk cId="1269187246" sldId="301"/>
        </pc:sldMkLst>
        <pc:spChg chg="add mod">
          <ac:chgData name="Waterston, Ross" userId="7f4dda1c-5430-4636-ba8f-33b67b73626d" providerId="ADAL" clId="{488023BB-9AD7-4E1A-815B-8D980509EFA8}" dt="2025-08-27T15:19:36.016" v="21"/>
          <ac:spMkLst>
            <pc:docMk/>
            <pc:sldMk cId="1269187246" sldId="301"/>
            <ac:spMk id="3" creationId="{05C95B5E-46B5-F229-A89E-066AEDFD8AC3}"/>
          </ac:spMkLst>
        </pc:spChg>
        <pc:spChg chg="add mod">
          <ac:chgData name="Waterston, Ross" userId="7f4dda1c-5430-4636-ba8f-33b67b73626d" providerId="ADAL" clId="{488023BB-9AD7-4E1A-815B-8D980509EFA8}" dt="2025-08-27T15:37:39.312" v="543" actId="1076"/>
          <ac:spMkLst>
            <pc:docMk/>
            <pc:sldMk cId="1269187246" sldId="301"/>
            <ac:spMk id="5" creationId="{E33D3AB3-7E1D-2E4D-7F91-8A3AFFADB9BB}"/>
          </ac:spMkLst>
        </pc:spChg>
        <pc:spChg chg="mod">
          <ac:chgData name="Waterston, Ross" userId="7f4dda1c-5430-4636-ba8f-33b67b73626d" providerId="ADAL" clId="{488023BB-9AD7-4E1A-815B-8D980509EFA8}" dt="2025-08-27T15:38:19.724" v="552" actId="1076"/>
          <ac:spMkLst>
            <pc:docMk/>
            <pc:sldMk cId="1269187246" sldId="301"/>
            <ac:spMk id="8" creationId="{C6234AA0-46A3-B02A-B6FE-46EA728BF46F}"/>
          </ac:spMkLst>
        </pc:spChg>
        <pc:spChg chg="del">
          <ac:chgData name="Waterston, Ross" userId="7f4dda1c-5430-4636-ba8f-33b67b73626d" providerId="ADAL" clId="{488023BB-9AD7-4E1A-815B-8D980509EFA8}" dt="2025-08-27T15:19:35.103" v="20" actId="478"/>
          <ac:spMkLst>
            <pc:docMk/>
            <pc:sldMk cId="1269187246" sldId="301"/>
            <ac:spMk id="11" creationId="{F33E6DCA-96AA-29E7-72F6-53547D06D964}"/>
          </ac:spMkLst>
        </pc:spChg>
      </pc:sldChg>
      <pc:sldChg chg="addSp delSp modSp add mod modClrScheme chgLayout">
        <pc:chgData name="Waterston, Ross" userId="7f4dda1c-5430-4636-ba8f-33b67b73626d" providerId="ADAL" clId="{488023BB-9AD7-4E1A-815B-8D980509EFA8}" dt="2025-08-27T15:26:05.911" v="459" actId="20577"/>
        <pc:sldMkLst>
          <pc:docMk/>
          <pc:sldMk cId="1457048166" sldId="302"/>
        </pc:sldMkLst>
        <pc:spChg chg="mod ord">
          <ac:chgData name="Waterston, Ross" userId="7f4dda1c-5430-4636-ba8f-33b67b73626d" providerId="ADAL" clId="{488023BB-9AD7-4E1A-815B-8D980509EFA8}" dt="2025-08-27T15:20:07.777" v="31" actId="14100"/>
          <ac:spMkLst>
            <pc:docMk/>
            <pc:sldMk cId="1457048166" sldId="302"/>
            <ac:spMk id="2" creationId="{5633F8FC-6D35-AAA7-ADAE-57D336AE2642}"/>
          </ac:spMkLst>
        </pc:spChg>
        <pc:spChg chg="mod ord">
          <ac:chgData name="Waterston, Ross" userId="7f4dda1c-5430-4636-ba8f-33b67b73626d" providerId="ADAL" clId="{488023BB-9AD7-4E1A-815B-8D980509EFA8}" dt="2025-08-27T15:19:55.571" v="23" actId="700"/>
          <ac:spMkLst>
            <pc:docMk/>
            <pc:sldMk cId="1457048166" sldId="302"/>
            <ac:spMk id="3" creationId="{2CE0A032-CDAD-ECB1-88AD-B9957954B0C6}"/>
          </ac:spMkLst>
        </pc:spChg>
        <pc:spChg chg="add mod">
          <ac:chgData name="Waterston, Ross" userId="7f4dda1c-5430-4636-ba8f-33b67b73626d" providerId="ADAL" clId="{488023BB-9AD7-4E1A-815B-8D980509EFA8}" dt="2025-08-27T15:26:05.911" v="459" actId="20577"/>
          <ac:spMkLst>
            <pc:docMk/>
            <pc:sldMk cId="1457048166" sldId="302"/>
            <ac:spMk id="5" creationId="{5DF276F9-3D8B-28AF-690C-69AE1FB5BD4B}"/>
          </ac:spMkLst>
        </pc:spChg>
        <pc:spChg chg="mod ord">
          <ac:chgData name="Waterston, Ross" userId="7f4dda1c-5430-4636-ba8f-33b67b73626d" providerId="ADAL" clId="{488023BB-9AD7-4E1A-815B-8D980509EFA8}" dt="2025-08-27T15:19:55.571" v="23" actId="700"/>
          <ac:spMkLst>
            <pc:docMk/>
            <pc:sldMk cId="1457048166" sldId="302"/>
            <ac:spMk id="7" creationId="{F5D67402-1FDB-B559-EBA4-3491044217CA}"/>
          </ac:spMkLst>
        </pc:spChg>
        <pc:spChg chg="del mod ord">
          <ac:chgData name="Waterston, Ross" userId="7f4dda1c-5430-4636-ba8f-33b67b73626d" providerId="ADAL" clId="{488023BB-9AD7-4E1A-815B-8D980509EFA8}" dt="2025-08-27T15:20:00.428" v="26" actId="478"/>
          <ac:spMkLst>
            <pc:docMk/>
            <pc:sldMk cId="1457048166" sldId="302"/>
            <ac:spMk id="8" creationId="{4514BB33-ABD0-D1C6-C80B-1B7A58AD4112}"/>
          </ac:spMkLst>
        </pc:spChg>
        <pc:spChg chg="mod ord">
          <ac:chgData name="Waterston, Ross" userId="7f4dda1c-5430-4636-ba8f-33b67b73626d" providerId="ADAL" clId="{488023BB-9AD7-4E1A-815B-8D980509EFA8}" dt="2025-08-27T15:19:55.571" v="23" actId="700"/>
          <ac:spMkLst>
            <pc:docMk/>
            <pc:sldMk cId="1457048166" sldId="302"/>
            <ac:spMk id="12" creationId="{F2FF520A-665C-8927-652B-F61DB9EB6306}"/>
          </ac:spMkLst>
        </pc:spChg>
        <pc:spChg chg="del mod ord">
          <ac:chgData name="Waterston, Ross" userId="7f4dda1c-5430-4636-ba8f-33b67b73626d" providerId="ADAL" clId="{488023BB-9AD7-4E1A-815B-8D980509EFA8}" dt="2025-08-27T15:20:12.875" v="33" actId="478"/>
          <ac:spMkLst>
            <pc:docMk/>
            <pc:sldMk cId="1457048166" sldId="302"/>
            <ac:spMk id="13" creationId="{3368297E-7752-EECC-0436-20CA509C0EDC}"/>
          </ac:spMkLst>
        </pc:spChg>
      </pc:sldChg>
      <pc:sldChg chg="modSp new del mod">
        <pc:chgData name="Waterston, Ross" userId="7f4dda1c-5430-4636-ba8f-33b67b73626d" providerId="ADAL" clId="{488023BB-9AD7-4E1A-815B-8D980509EFA8}" dt="2025-08-27T15:20:47.433" v="66" actId="47"/>
        <pc:sldMkLst>
          <pc:docMk/>
          <pc:sldMk cId="792982245" sldId="303"/>
        </pc:sldMkLst>
        <pc:spChg chg="mod">
          <ac:chgData name="Waterston, Ross" userId="7f4dda1c-5430-4636-ba8f-33b67b73626d" providerId="ADAL" clId="{488023BB-9AD7-4E1A-815B-8D980509EFA8}" dt="2025-08-27T15:20:26.010" v="41" actId="20577"/>
          <ac:spMkLst>
            <pc:docMk/>
            <pc:sldMk cId="792982245" sldId="303"/>
            <ac:spMk id="2" creationId="{68270FE2-4944-DFA7-49FC-D30D07C1CC70}"/>
          </ac:spMkLst>
        </pc:spChg>
        <pc:spChg chg="mod">
          <ac:chgData name="Waterston, Ross" userId="7f4dda1c-5430-4636-ba8f-33b67b73626d" providerId="ADAL" clId="{488023BB-9AD7-4E1A-815B-8D980509EFA8}" dt="2025-08-27T15:20:39.378" v="65" actId="20577"/>
          <ac:spMkLst>
            <pc:docMk/>
            <pc:sldMk cId="792982245" sldId="303"/>
            <ac:spMk id="3" creationId="{63BB9E59-8FD2-63F5-0A41-DC809056E510}"/>
          </ac:spMkLst>
        </pc:spChg>
      </pc:sldChg>
      <pc:sldChg chg="modSp add mod">
        <pc:chgData name="Waterston, Ross" userId="7f4dda1c-5430-4636-ba8f-33b67b73626d" providerId="ADAL" clId="{488023BB-9AD7-4E1A-815B-8D980509EFA8}" dt="2025-08-27T15:21:07.987" v="140" actId="20577"/>
        <pc:sldMkLst>
          <pc:docMk/>
          <pc:sldMk cId="2227910814" sldId="303"/>
        </pc:sldMkLst>
        <pc:spChg chg="mod">
          <ac:chgData name="Waterston, Ross" userId="7f4dda1c-5430-4636-ba8f-33b67b73626d" providerId="ADAL" clId="{488023BB-9AD7-4E1A-815B-8D980509EFA8}" dt="2025-08-27T15:20:53.544" v="74" actId="20577"/>
          <ac:spMkLst>
            <pc:docMk/>
            <pc:sldMk cId="2227910814" sldId="303"/>
            <ac:spMk id="2" creationId="{B61CA38E-1E86-02A2-B889-73487794208F}"/>
          </ac:spMkLst>
        </pc:spChg>
        <pc:spChg chg="mod">
          <ac:chgData name="Waterston, Ross" userId="7f4dda1c-5430-4636-ba8f-33b67b73626d" providerId="ADAL" clId="{488023BB-9AD7-4E1A-815B-8D980509EFA8}" dt="2025-08-27T15:21:07.987" v="140" actId="20577"/>
          <ac:spMkLst>
            <pc:docMk/>
            <pc:sldMk cId="2227910814" sldId="303"/>
            <ac:spMk id="5" creationId="{390DA5D1-DE51-738B-1A8E-0DE7F97C66C2}"/>
          </ac:spMkLst>
        </pc:spChg>
      </pc:sldChg>
      <pc:sldChg chg="addSp delSp modSp add mod modClrScheme chgLayout">
        <pc:chgData name="Waterston, Ross" userId="7f4dda1c-5430-4636-ba8f-33b67b73626d" providerId="ADAL" clId="{488023BB-9AD7-4E1A-815B-8D980509EFA8}" dt="2025-08-27T15:24:32.335" v="371" actId="26606"/>
        <pc:sldMkLst>
          <pc:docMk/>
          <pc:sldMk cId="4232571529" sldId="304"/>
        </pc:sldMkLst>
        <pc:spChg chg="mod ord">
          <ac:chgData name="Waterston, Ross" userId="7f4dda1c-5430-4636-ba8f-33b67b73626d" providerId="ADAL" clId="{488023BB-9AD7-4E1A-815B-8D980509EFA8}" dt="2025-08-27T15:24:32.335" v="371" actId="26606"/>
          <ac:spMkLst>
            <pc:docMk/>
            <pc:sldMk cId="4232571529" sldId="304"/>
            <ac:spMk id="2" creationId="{105B500C-F5AD-7153-7D69-7CDBFCF8F02D}"/>
          </ac:spMkLst>
        </pc:spChg>
        <pc:spChg chg="mod ord">
          <ac:chgData name="Waterston, Ross" userId="7f4dda1c-5430-4636-ba8f-33b67b73626d" providerId="ADAL" clId="{488023BB-9AD7-4E1A-815B-8D980509EFA8}" dt="2025-08-27T15:24:32.335" v="371" actId="26606"/>
          <ac:spMkLst>
            <pc:docMk/>
            <pc:sldMk cId="4232571529" sldId="304"/>
            <ac:spMk id="3" creationId="{265DDBB3-F914-2283-193B-C0A5A423E33F}"/>
          </ac:spMkLst>
        </pc:spChg>
        <pc:spChg chg="add del mod ord">
          <ac:chgData name="Waterston, Ross" userId="7f4dda1c-5430-4636-ba8f-33b67b73626d" providerId="ADAL" clId="{488023BB-9AD7-4E1A-815B-8D980509EFA8}" dt="2025-08-27T15:22:30.523" v="144" actId="22"/>
          <ac:spMkLst>
            <pc:docMk/>
            <pc:sldMk cId="4232571529" sldId="304"/>
            <ac:spMk id="4" creationId="{DD4C10CB-DAF5-6A80-460B-1C7D155F403F}"/>
          </ac:spMkLst>
        </pc:spChg>
        <pc:spChg chg="del mod ord">
          <ac:chgData name="Waterston, Ross" userId="7f4dda1c-5430-4636-ba8f-33b67b73626d" providerId="ADAL" clId="{488023BB-9AD7-4E1A-815B-8D980509EFA8}" dt="2025-08-27T15:22:41.119" v="145" actId="22"/>
          <ac:spMkLst>
            <pc:docMk/>
            <pc:sldMk cId="4232571529" sldId="304"/>
            <ac:spMk id="5" creationId="{68058721-7994-9DCF-C8C6-9A4D2055A770}"/>
          </ac:spMkLst>
        </pc:spChg>
        <pc:spChg chg="mod ord">
          <ac:chgData name="Waterston, Ross" userId="7f4dda1c-5430-4636-ba8f-33b67b73626d" providerId="ADAL" clId="{488023BB-9AD7-4E1A-815B-8D980509EFA8}" dt="2025-08-27T15:24:32.335" v="371" actId="26606"/>
          <ac:spMkLst>
            <pc:docMk/>
            <pc:sldMk cId="4232571529" sldId="304"/>
            <ac:spMk id="7" creationId="{E695783C-88F9-C0C7-7EC5-79AEFEDDFF18}"/>
          </ac:spMkLst>
        </pc:spChg>
        <pc:spChg chg="mod ord">
          <ac:chgData name="Waterston, Ross" userId="7f4dda1c-5430-4636-ba8f-33b67b73626d" providerId="ADAL" clId="{488023BB-9AD7-4E1A-815B-8D980509EFA8}" dt="2025-08-27T15:24:32.335" v="371" actId="26606"/>
          <ac:spMkLst>
            <pc:docMk/>
            <pc:sldMk cId="4232571529" sldId="304"/>
            <ac:spMk id="12" creationId="{62468636-4788-7167-DDBC-E316DEFCBD13}"/>
          </ac:spMkLst>
        </pc:spChg>
        <pc:spChg chg="add mod ord">
          <ac:chgData name="Waterston, Ross" userId="7f4dda1c-5430-4636-ba8f-33b67b73626d" providerId="ADAL" clId="{488023BB-9AD7-4E1A-815B-8D980509EFA8}" dt="2025-08-27T15:24:32.335" v="371" actId="26606"/>
          <ac:spMkLst>
            <pc:docMk/>
            <pc:sldMk cId="4232571529" sldId="304"/>
            <ac:spMk id="13" creationId="{E2E9D33D-CB81-1F94-2BD9-4C758F4EEEC1}"/>
          </ac:spMkLst>
        </pc:spChg>
        <pc:picChg chg="add del mod ord">
          <ac:chgData name="Waterston, Ross" userId="7f4dda1c-5430-4636-ba8f-33b67b73626d" providerId="ADAL" clId="{488023BB-9AD7-4E1A-815B-8D980509EFA8}" dt="2025-08-27T15:22:42.553" v="146" actId="478"/>
          <ac:picMkLst>
            <pc:docMk/>
            <pc:sldMk cId="4232571529" sldId="304"/>
            <ac:picMk id="8" creationId="{A26F3E3E-CA27-4F97-E247-BEE5C73182A9}"/>
          </ac:picMkLst>
        </pc:picChg>
        <pc:picChg chg="add mod ord">
          <ac:chgData name="Waterston, Ross" userId="7f4dda1c-5430-4636-ba8f-33b67b73626d" providerId="ADAL" clId="{488023BB-9AD7-4E1A-815B-8D980509EFA8}" dt="2025-08-27T15:24:32.335" v="371" actId="26606"/>
          <ac:picMkLst>
            <pc:docMk/>
            <pc:sldMk cId="4232571529" sldId="304"/>
            <ac:picMk id="10" creationId="{337A1561-2EFD-4B38-2901-EB8DF1D57838}"/>
          </ac:picMkLst>
        </pc:picChg>
      </pc:sldChg>
      <pc:sldChg chg="addSp delSp modSp add mod modClrScheme chgLayout">
        <pc:chgData name="Waterston, Ross" userId="7f4dda1c-5430-4636-ba8f-33b67b73626d" providerId="ADAL" clId="{488023BB-9AD7-4E1A-815B-8D980509EFA8}" dt="2025-08-27T15:25:35.427" v="402" actId="1076"/>
        <pc:sldMkLst>
          <pc:docMk/>
          <pc:sldMk cId="271065746" sldId="305"/>
        </pc:sldMkLst>
        <pc:spChg chg="mod ord">
          <ac:chgData name="Waterston, Ross" userId="7f4dda1c-5430-4636-ba8f-33b67b73626d" providerId="ADAL" clId="{488023BB-9AD7-4E1A-815B-8D980509EFA8}" dt="2025-08-27T15:25:23.869" v="399" actId="700"/>
          <ac:spMkLst>
            <pc:docMk/>
            <pc:sldMk cId="271065746" sldId="305"/>
            <ac:spMk id="2" creationId="{F0406F5D-A512-5AE1-0EF0-9B72289C1C56}"/>
          </ac:spMkLst>
        </pc:spChg>
        <pc:spChg chg="mod ord">
          <ac:chgData name="Waterston, Ross" userId="7f4dda1c-5430-4636-ba8f-33b67b73626d" providerId="ADAL" clId="{488023BB-9AD7-4E1A-815B-8D980509EFA8}" dt="2025-08-27T15:25:23.869" v="399" actId="700"/>
          <ac:spMkLst>
            <pc:docMk/>
            <pc:sldMk cId="271065746" sldId="305"/>
            <ac:spMk id="3" creationId="{D0BFD5A2-A764-FA29-4457-4D846F9740B9}"/>
          </ac:spMkLst>
        </pc:spChg>
        <pc:spChg chg="add del mod">
          <ac:chgData name="Waterston, Ross" userId="7f4dda1c-5430-4636-ba8f-33b67b73626d" providerId="ADAL" clId="{488023BB-9AD7-4E1A-815B-8D980509EFA8}" dt="2025-08-27T15:25:02.602" v="376" actId="22"/>
          <ac:spMkLst>
            <pc:docMk/>
            <pc:sldMk cId="271065746" sldId="305"/>
            <ac:spMk id="5" creationId="{89449978-5876-7B19-81D4-9F9F0D2F8F2B}"/>
          </ac:spMkLst>
        </pc:spChg>
        <pc:spChg chg="mod ord">
          <ac:chgData name="Waterston, Ross" userId="7f4dda1c-5430-4636-ba8f-33b67b73626d" providerId="ADAL" clId="{488023BB-9AD7-4E1A-815B-8D980509EFA8}" dt="2025-08-27T15:25:23.869" v="399" actId="700"/>
          <ac:spMkLst>
            <pc:docMk/>
            <pc:sldMk cId="271065746" sldId="305"/>
            <ac:spMk id="7" creationId="{90A5B296-5BB0-9C82-7DCE-1E5B0969C0CB}"/>
          </ac:spMkLst>
        </pc:spChg>
        <pc:spChg chg="add del mod">
          <ac:chgData name="Waterston, Ross" userId="7f4dda1c-5430-4636-ba8f-33b67b73626d" providerId="ADAL" clId="{488023BB-9AD7-4E1A-815B-8D980509EFA8}" dt="2025-08-27T15:25:23.869" v="399" actId="700"/>
          <ac:spMkLst>
            <pc:docMk/>
            <pc:sldMk cId="271065746" sldId="305"/>
            <ac:spMk id="11" creationId="{346BDEE9-AE9B-5499-2C6A-6DD9F22DF924}"/>
          </ac:spMkLst>
        </pc:spChg>
        <pc:spChg chg="mod ord">
          <ac:chgData name="Waterston, Ross" userId="7f4dda1c-5430-4636-ba8f-33b67b73626d" providerId="ADAL" clId="{488023BB-9AD7-4E1A-815B-8D980509EFA8}" dt="2025-08-27T15:25:23.869" v="399" actId="700"/>
          <ac:spMkLst>
            <pc:docMk/>
            <pc:sldMk cId="271065746" sldId="305"/>
            <ac:spMk id="12" creationId="{CB046671-683D-4CAF-7E96-CA14CCBC04F0}"/>
          </ac:spMkLst>
        </pc:spChg>
        <pc:spChg chg="del mod ord">
          <ac:chgData name="Waterston, Ross" userId="7f4dda1c-5430-4636-ba8f-33b67b73626d" providerId="ADAL" clId="{488023BB-9AD7-4E1A-815B-8D980509EFA8}" dt="2025-08-27T15:25:13.216" v="398" actId="478"/>
          <ac:spMkLst>
            <pc:docMk/>
            <pc:sldMk cId="271065746" sldId="305"/>
            <ac:spMk id="13" creationId="{44FD7E6D-8718-13BE-6909-EBCE0C277B80}"/>
          </ac:spMkLst>
        </pc:spChg>
        <pc:picChg chg="add mod ord">
          <ac:chgData name="Waterston, Ross" userId="7f4dda1c-5430-4636-ba8f-33b67b73626d" providerId="ADAL" clId="{488023BB-9AD7-4E1A-815B-8D980509EFA8}" dt="2025-08-27T15:25:35.427" v="402" actId="1076"/>
          <ac:picMkLst>
            <pc:docMk/>
            <pc:sldMk cId="271065746" sldId="305"/>
            <ac:picMk id="8" creationId="{24BF1135-BE3D-7083-6F9F-C4ABB477B09A}"/>
          </ac:picMkLst>
        </pc:picChg>
        <pc:picChg chg="del mod ord">
          <ac:chgData name="Waterston, Ross" userId="7f4dda1c-5430-4636-ba8f-33b67b73626d" providerId="ADAL" clId="{488023BB-9AD7-4E1A-815B-8D980509EFA8}" dt="2025-08-27T15:25:00.495" v="375" actId="478"/>
          <ac:picMkLst>
            <pc:docMk/>
            <pc:sldMk cId="271065746" sldId="305"/>
            <ac:picMk id="10" creationId="{0C72D1F4-1D1A-A328-65CF-AC6F6DE3D844}"/>
          </ac:picMkLst>
        </pc:picChg>
      </pc:sldChg>
      <pc:sldChg chg="add del">
        <pc:chgData name="Waterston, Ross" userId="7f4dda1c-5430-4636-ba8f-33b67b73626d" providerId="ADAL" clId="{488023BB-9AD7-4E1A-815B-8D980509EFA8}" dt="2025-08-27T15:25:38.874" v="403" actId="47"/>
        <pc:sldMkLst>
          <pc:docMk/>
          <pc:sldMk cId="3368760773" sldId="306"/>
        </pc:sldMkLst>
      </pc:sldChg>
      <pc:sldChg chg="modSp add mod ord">
        <pc:chgData name="Waterston, Ross" userId="7f4dda1c-5430-4636-ba8f-33b67b73626d" providerId="ADAL" clId="{488023BB-9AD7-4E1A-815B-8D980509EFA8}" dt="2025-08-27T15:26:14.555" v="489" actId="20577"/>
        <pc:sldMkLst>
          <pc:docMk/>
          <pc:sldMk cId="4110267731" sldId="306"/>
        </pc:sldMkLst>
        <pc:spChg chg="mod">
          <ac:chgData name="Waterston, Ross" userId="7f4dda1c-5430-4636-ba8f-33b67b73626d" providerId="ADAL" clId="{488023BB-9AD7-4E1A-815B-8D980509EFA8}" dt="2025-08-27T15:25:49.116" v="408" actId="20577"/>
          <ac:spMkLst>
            <pc:docMk/>
            <pc:sldMk cId="4110267731" sldId="306"/>
            <ac:spMk id="2" creationId="{CCAEABA7-2CC5-11D2-874D-7BF96B6CF5E2}"/>
          </ac:spMkLst>
        </pc:spChg>
        <pc:spChg chg="mod">
          <ac:chgData name="Waterston, Ross" userId="7f4dda1c-5430-4636-ba8f-33b67b73626d" providerId="ADAL" clId="{488023BB-9AD7-4E1A-815B-8D980509EFA8}" dt="2025-08-27T15:26:14.555" v="489" actId="20577"/>
          <ac:spMkLst>
            <pc:docMk/>
            <pc:sldMk cId="4110267731" sldId="306"/>
            <ac:spMk id="5" creationId="{96169B72-086D-2F2E-4753-DBC722834FE8}"/>
          </ac:spMkLst>
        </pc:spChg>
      </pc:sldChg>
      <pc:sldChg chg="addSp delSp modSp new mod">
        <pc:chgData name="Waterston, Ross" userId="7f4dda1c-5430-4636-ba8f-33b67b73626d" providerId="ADAL" clId="{488023BB-9AD7-4E1A-815B-8D980509EFA8}" dt="2025-08-27T15:33:05.665" v="537" actId="1076"/>
        <pc:sldMkLst>
          <pc:docMk/>
          <pc:sldMk cId="2696582130" sldId="307"/>
        </pc:sldMkLst>
        <pc:spChg chg="mod">
          <ac:chgData name="Waterston, Ross" userId="7f4dda1c-5430-4636-ba8f-33b67b73626d" providerId="ADAL" clId="{488023BB-9AD7-4E1A-815B-8D980509EFA8}" dt="2025-08-27T15:27:04.965" v="507" actId="20577"/>
          <ac:spMkLst>
            <pc:docMk/>
            <pc:sldMk cId="2696582130" sldId="307"/>
            <ac:spMk id="2" creationId="{0DB74DA6-A557-93CB-E915-12C887D8F220}"/>
          </ac:spMkLst>
        </pc:spChg>
        <pc:spChg chg="mod">
          <ac:chgData name="Waterston, Ross" userId="7f4dda1c-5430-4636-ba8f-33b67b73626d" providerId="ADAL" clId="{488023BB-9AD7-4E1A-815B-8D980509EFA8}" dt="2025-08-27T15:27:08.528" v="515" actId="20577"/>
          <ac:spMkLst>
            <pc:docMk/>
            <pc:sldMk cId="2696582130" sldId="307"/>
            <ac:spMk id="3" creationId="{2D87215E-BFC6-0940-2A51-E617E54A9BF9}"/>
          </ac:spMkLst>
        </pc:spChg>
        <pc:spChg chg="del">
          <ac:chgData name="Waterston, Ross" userId="7f4dda1c-5430-4636-ba8f-33b67b73626d" providerId="ADAL" clId="{488023BB-9AD7-4E1A-815B-8D980509EFA8}" dt="2025-08-27T15:27:18.248" v="516" actId="478"/>
          <ac:spMkLst>
            <pc:docMk/>
            <pc:sldMk cId="2696582130" sldId="307"/>
            <ac:spMk id="4" creationId="{B5F39EE6-E5BB-6299-4487-511BB3DD72E5}"/>
          </ac:spMkLst>
        </pc:spChg>
        <pc:spChg chg="del">
          <ac:chgData name="Waterston, Ross" userId="7f4dda1c-5430-4636-ba8f-33b67b73626d" providerId="ADAL" clId="{488023BB-9AD7-4E1A-815B-8D980509EFA8}" dt="2025-08-27T15:27:18.248" v="516" actId="478"/>
          <ac:spMkLst>
            <pc:docMk/>
            <pc:sldMk cId="2696582130" sldId="307"/>
            <ac:spMk id="5" creationId="{34C3AED0-7F83-09CF-442B-0D9DD3FE0BBB}"/>
          </ac:spMkLst>
        </pc:spChg>
        <pc:spChg chg="add mod">
          <ac:chgData name="Waterston, Ross" userId="7f4dda1c-5430-4636-ba8f-33b67b73626d" providerId="ADAL" clId="{488023BB-9AD7-4E1A-815B-8D980509EFA8}" dt="2025-08-27T15:27:25.205" v="517"/>
          <ac:spMkLst>
            <pc:docMk/>
            <pc:sldMk cId="2696582130" sldId="307"/>
            <ac:spMk id="8" creationId="{D204FD69-2438-65FD-0B07-B56E25EBB2B8}"/>
          </ac:spMkLst>
        </pc:spChg>
        <pc:spChg chg="add mod">
          <ac:chgData name="Waterston, Ross" userId="7f4dda1c-5430-4636-ba8f-33b67b73626d" providerId="ADAL" clId="{488023BB-9AD7-4E1A-815B-8D980509EFA8}" dt="2025-08-27T15:27:25.205" v="517"/>
          <ac:spMkLst>
            <pc:docMk/>
            <pc:sldMk cId="2696582130" sldId="307"/>
            <ac:spMk id="9" creationId="{A8FEFACD-556D-372C-7BD8-EB6468FBF4FA}"/>
          </ac:spMkLst>
        </pc:spChg>
        <pc:spChg chg="add mod">
          <ac:chgData name="Waterston, Ross" userId="7f4dda1c-5430-4636-ba8f-33b67b73626d" providerId="ADAL" clId="{488023BB-9AD7-4E1A-815B-8D980509EFA8}" dt="2025-08-27T15:31:01.259" v="533" actId="1076"/>
          <ac:spMkLst>
            <pc:docMk/>
            <pc:sldMk cId="2696582130" sldId="307"/>
            <ac:spMk id="11" creationId="{1A644B30-9FAD-64F9-1A9A-0E1D22F2215A}"/>
          </ac:spMkLst>
        </pc:spChg>
        <pc:picChg chg="add mod">
          <ac:chgData name="Waterston, Ross" userId="7f4dda1c-5430-4636-ba8f-33b67b73626d" providerId="ADAL" clId="{488023BB-9AD7-4E1A-815B-8D980509EFA8}" dt="2025-08-27T15:33:05.665" v="537" actId="1076"/>
          <ac:picMkLst>
            <pc:docMk/>
            <pc:sldMk cId="2696582130" sldId="307"/>
            <ac:picMk id="7" creationId="{CB32E8E7-6A68-16D3-50E5-98D3EB95EF6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6A0485-BEAB-4F41-BCF1-0D166588F53F}" type="doc">
      <dgm:prSet loTypeId="urn:microsoft.com/office/officeart/2009/3/layout/RandomtoResultProcess" loCatId="process" qsTypeId="urn:microsoft.com/office/officeart/2005/8/quickstyle/simple5" qsCatId="simple" csTypeId="urn:microsoft.com/office/officeart/2005/8/colors/colorful4" csCatId="colorful" phldr="1"/>
      <dgm:spPr/>
      <dgm:t>
        <a:bodyPr/>
        <a:lstStyle/>
        <a:p>
          <a:endParaRPr lang="en-GB"/>
        </a:p>
      </dgm:t>
    </dgm:pt>
    <dgm:pt modelId="{BDF638FE-E32A-434C-B2A9-89A332E8D339}">
      <dgm:prSet phldrT="[Text]"/>
      <dgm:spPr/>
      <dgm:t>
        <a:bodyPr/>
        <a:lstStyle/>
        <a:p>
          <a:r>
            <a:rPr lang="en-GB" dirty="0"/>
            <a:t>Data </a:t>
          </a:r>
          <a:r>
            <a:rPr lang="en-GB"/>
            <a:t>Model </a:t>
          </a:r>
          <a:br>
            <a:rPr lang="en-GB"/>
          </a:br>
          <a:r>
            <a:rPr lang="en-GB"/>
            <a:t>(</a:t>
          </a:r>
          <a:r>
            <a:rPr lang="en-GB" dirty="0"/>
            <a:t>DAX)</a:t>
          </a:r>
        </a:p>
      </dgm:t>
    </dgm:pt>
    <dgm:pt modelId="{325A7AD9-1573-4AB7-B30E-37877BBE102C}" type="parTrans" cxnId="{C3E6B4A0-628E-4D05-967B-918789145FCC}">
      <dgm:prSet/>
      <dgm:spPr/>
      <dgm:t>
        <a:bodyPr/>
        <a:lstStyle/>
        <a:p>
          <a:endParaRPr lang="en-GB"/>
        </a:p>
      </dgm:t>
    </dgm:pt>
    <dgm:pt modelId="{889A905C-7EA8-4852-B2F1-4393EA59EF67}" type="sibTrans" cxnId="{C3E6B4A0-628E-4D05-967B-918789145FCC}">
      <dgm:prSet/>
      <dgm:spPr/>
      <dgm:t>
        <a:bodyPr/>
        <a:lstStyle/>
        <a:p>
          <a:endParaRPr lang="en-GB"/>
        </a:p>
      </dgm:t>
    </dgm:pt>
    <dgm:pt modelId="{2207736D-6394-4D4D-A1F7-590C3C8D23FB}">
      <dgm:prSet phldrT="[Text]"/>
      <dgm:spPr/>
      <dgm:t>
        <a:bodyPr/>
        <a:lstStyle/>
        <a:p>
          <a:r>
            <a:rPr lang="en-GB" dirty="0"/>
            <a:t>Analyse/use</a:t>
          </a:r>
        </a:p>
      </dgm:t>
    </dgm:pt>
    <dgm:pt modelId="{578500BB-D553-49B6-90FC-A95CF066C8F0}" type="parTrans" cxnId="{3D7404C6-08E8-480B-86A2-3E66205777A8}">
      <dgm:prSet/>
      <dgm:spPr/>
      <dgm:t>
        <a:bodyPr/>
        <a:lstStyle/>
        <a:p>
          <a:endParaRPr lang="en-GB"/>
        </a:p>
      </dgm:t>
    </dgm:pt>
    <dgm:pt modelId="{880EA28C-B746-481E-B2EF-08EAFD82CF1C}" type="sibTrans" cxnId="{3D7404C6-08E8-480B-86A2-3E66205777A8}">
      <dgm:prSet/>
      <dgm:spPr/>
      <dgm:t>
        <a:bodyPr/>
        <a:lstStyle/>
        <a:p>
          <a:endParaRPr lang="en-GB"/>
        </a:p>
      </dgm:t>
    </dgm:pt>
    <dgm:pt modelId="{2285004D-A2EC-49FA-8AD4-221BED5DE821}">
      <dgm:prSet phldrT="[Text]"/>
      <dgm:spPr/>
      <dgm:t>
        <a:bodyPr/>
        <a:lstStyle/>
        <a:p>
          <a:r>
            <a:rPr lang="en-GB" dirty="0"/>
            <a:t>Power BI</a:t>
          </a:r>
        </a:p>
      </dgm:t>
    </dgm:pt>
    <dgm:pt modelId="{C3FE4F43-1359-49F0-B51F-3161F03F19A7}" type="parTrans" cxnId="{50188B2F-B169-47E2-82E9-B27E38AB5A5E}">
      <dgm:prSet/>
      <dgm:spPr/>
      <dgm:t>
        <a:bodyPr/>
        <a:lstStyle/>
        <a:p>
          <a:endParaRPr lang="en-GB"/>
        </a:p>
      </dgm:t>
    </dgm:pt>
    <dgm:pt modelId="{E5EED7BD-28D3-4183-8A44-2103543B9F1B}" type="sibTrans" cxnId="{50188B2F-B169-47E2-82E9-B27E38AB5A5E}">
      <dgm:prSet/>
      <dgm:spPr/>
      <dgm:t>
        <a:bodyPr/>
        <a:lstStyle/>
        <a:p>
          <a:endParaRPr lang="en-GB"/>
        </a:p>
      </dgm:t>
    </dgm:pt>
    <dgm:pt modelId="{EF661C57-9517-4515-8D46-0D16C13A8437}">
      <dgm:prSet phldrT="[Text]"/>
      <dgm:spPr/>
      <dgm:t>
        <a:bodyPr/>
        <a:lstStyle/>
        <a:p>
          <a:r>
            <a:rPr lang="en-GB" dirty="0"/>
            <a:t>Data</a:t>
          </a:r>
        </a:p>
      </dgm:t>
    </dgm:pt>
    <dgm:pt modelId="{CFE39A8B-C6A2-44E6-B1A2-4CC44031C80D}" type="parTrans" cxnId="{3E88876C-6DDD-4414-A063-57A75E01FE74}">
      <dgm:prSet/>
      <dgm:spPr/>
      <dgm:t>
        <a:bodyPr/>
        <a:lstStyle/>
        <a:p>
          <a:endParaRPr lang="en-GB"/>
        </a:p>
      </dgm:t>
    </dgm:pt>
    <dgm:pt modelId="{18980871-9F62-4019-B2E5-20167F105744}" type="sibTrans" cxnId="{3E88876C-6DDD-4414-A063-57A75E01FE74}">
      <dgm:prSet/>
      <dgm:spPr/>
      <dgm:t>
        <a:bodyPr/>
        <a:lstStyle/>
        <a:p>
          <a:endParaRPr lang="en-GB"/>
        </a:p>
      </dgm:t>
    </dgm:pt>
    <dgm:pt modelId="{6F5B3269-791F-4FD5-8B47-FD30DA83916A}">
      <dgm:prSet phldrT="[Text]"/>
      <dgm:spPr/>
      <dgm:t>
        <a:bodyPr/>
        <a:lstStyle/>
        <a:p>
          <a:r>
            <a:rPr lang="en-GB" dirty="0"/>
            <a:t>SQL</a:t>
          </a:r>
        </a:p>
      </dgm:t>
    </dgm:pt>
    <dgm:pt modelId="{A35C3C87-424B-4CE5-9BC6-C588D8888716}" type="parTrans" cxnId="{5EFD9687-E7A6-496E-B870-158982346B55}">
      <dgm:prSet/>
      <dgm:spPr/>
      <dgm:t>
        <a:bodyPr/>
        <a:lstStyle/>
        <a:p>
          <a:endParaRPr lang="en-GB"/>
        </a:p>
      </dgm:t>
    </dgm:pt>
    <dgm:pt modelId="{C8CF0D3D-5B2F-48BE-987F-E0708E0EA1B0}" type="sibTrans" cxnId="{5EFD9687-E7A6-496E-B870-158982346B55}">
      <dgm:prSet/>
      <dgm:spPr/>
      <dgm:t>
        <a:bodyPr/>
        <a:lstStyle/>
        <a:p>
          <a:endParaRPr lang="en-GB"/>
        </a:p>
      </dgm:t>
    </dgm:pt>
    <dgm:pt modelId="{23F52EC6-5648-4582-A2D2-0F1C71AD6F1C}">
      <dgm:prSet phldrT="[Text]"/>
      <dgm:spPr/>
      <dgm:t>
        <a:bodyPr/>
        <a:lstStyle/>
        <a:p>
          <a:r>
            <a:rPr lang="en-GB" dirty="0"/>
            <a:t>Excel</a:t>
          </a:r>
        </a:p>
      </dgm:t>
    </dgm:pt>
    <dgm:pt modelId="{B6140589-0565-40EF-B020-0FB7BCD4BB58}" type="parTrans" cxnId="{C7FCEA90-3CC2-4325-BC3F-8DB6445C0899}">
      <dgm:prSet/>
      <dgm:spPr/>
      <dgm:t>
        <a:bodyPr/>
        <a:lstStyle/>
        <a:p>
          <a:endParaRPr lang="en-GB"/>
        </a:p>
      </dgm:t>
    </dgm:pt>
    <dgm:pt modelId="{FFE23641-627B-4E20-BFD4-1584230F8382}" type="sibTrans" cxnId="{C7FCEA90-3CC2-4325-BC3F-8DB6445C0899}">
      <dgm:prSet/>
      <dgm:spPr/>
      <dgm:t>
        <a:bodyPr/>
        <a:lstStyle/>
        <a:p>
          <a:endParaRPr lang="en-GB"/>
        </a:p>
      </dgm:t>
    </dgm:pt>
    <dgm:pt modelId="{4731C7E0-BFAC-412A-9268-628BFE0C6C59}">
      <dgm:prSet phldrT="[Text]"/>
      <dgm:spPr/>
      <dgm:t>
        <a:bodyPr/>
        <a:lstStyle/>
        <a:p>
          <a:r>
            <a:rPr lang="en-GB" dirty="0"/>
            <a:t>Power Platform</a:t>
          </a:r>
        </a:p>
      </dgm:t>
    </dgm:pt>
    <dgm:pt modelId="{625DD74E-05D9-4307-8B60-0A140DB4EF29}" type="parTrans" cxnId="{D5937D41-3B6E-4296-A1C5-EBD9CB0AABD5}">
      <dgm:prSet/>
      <dgm:spPr/>
      <dgm:t>
        <a:bodyPr/>
        <a:lstStyle/>
        <a:p>
          <a:endParaRPr lang="en-GB"/>
        </a:p>
      </dgm:t>
    </dgm:pt>
    <dgm:pt modelId="{A34269F5-9CD2-4FE7-9843-8556EFABC90B}" type="sibTrans" cxnId="{D5937D41-3B6E-4296-A1C5-EBD9CB0AABD5}">
      <dgm:prSet/>
      <dgm:spPr/>
      <dgm:t>
        <a:bodyPr/>
        <a:lstStyle/>
        <a:p>
          <a:endParaRPr lang="en-GB"/>
        </a:p>
      </dgm:t>
    </dgm:pt>
    <dgm:pt modelId="{E821F76A-7CF1-44C7-9DDC-575A67569C7A}">
      <dgm:prSet phldrT="[Text]"/>
      <dgm:spPr/>
      <dgm:t>
        <a:bodyPr/>
        <a:lstStyle/>
        <a:p>
          <a:r>
            <a:rPr lang="en-GB" dirty="0"/>
            <a:t>Etc..</a:t>
          </a:r>
        </a:p>
      </dgm:t>
    </dgm:pt>
    <dgm:pt modelId="{25B29985-0538-4E6D-A8FA-799ABE5E7E5D}" type="parTrans" cxnId="{F27D4BFE-FB0D-4B83-A8B9-BCCD7C2AEF83}">
      <dgm:prSet/>
      <dgm:spPr/>
      <dgm:t>
        <a:bodyPr/>
        <a:lstStyle/>
        <a:p>
          <a:endParaRPr lang="en-GB"/>
        </a:p>
      </dgm:t>
    </dgm:pt>
    <dgm:pt modelId="{635CE3C0-4473-4796-9F40-5FEA40E695EB}" type="sibTrans" cxnId="{F27D4BFE-FB0D-4B83-A8B9-BCCD7C2AEF83}">
      <dgm:prSet/>
      <dgm:spPr/>
      <dgm:t>
        <a:bodyPr/>
        <a:lstStyle/>
        <a:p>
          <a:endParaRPr lang="en-GB"/>
        </a:p>
      </dgm:t>
    </dgm:pt>
    <dgm:pt modelId="{49A4673F-852F-4BE8-88D2-56D4242F10FD}">
      <dgm:prSet phldrT="[Text]"/>
      <dgm:spPr/>
      <dgm:t>
        <a:bodyPr/>
        <a:lstStyle/>
        <a:p>
          <a:r>
            <a:rPr lang="en-GB" dirty="0"/>
            <a:t>Excel online</a:t>
          </a:r>
        </a:p>
      </dgm:t>
    </dgm:pt>
    <dgm:pt modelId="{4FDD6085-A5AD-40C2-9BED-9B687A817DEC}" type="parTrans" cxnId="{26F0C7AE-68C2-4E7A-A85F-32DFF4D8502B}">
      <dgm:prSet/>
      <dgm:spPr/>
      <dgm:t>
        <a:bodyPr/>
        <a:lstStyle/>
        <a:p>
          <a:endParaRPr lang="en-GB"/>
        </a:p>
      </dgm:t>
    </dgm:pt>
    <dgm:pt modelId="{517D07E1-42E1-443A-AFC7-11AAA661E49D}" type="sibTrans" cxnId="{26F0C7AE-68C2-4E7A-A85F-32DFF4D8502B}">
      <dgm:prSet/>
      <dgm:spPr/>
      <dgm:t>
        <a:bodyPr/>
        <a:lstStyle/>
        <a:p>
          <a:endParaRPr lang="en-GB"/>
        </a:p>
      </dgm:t>
    </dgm:pt>
    <dgm:pt modelId="{E929BE52-DBAC-4830-AC93-2B0F65607CCA}">
      <dgm:prSet phldrT="[Text]"/>
      <dgm:spPr/>
      <dgm:t>
        <a:bodyPr/>
        <a:lstStyle/>
        <a:p>
          <a:r>
            <a:rPr lang="en-GB" dirty="0"/>
            <a:t>Excel</a:t>
          </a:r>
        </a:p>
      </dgm:t>
    </dgm:pt>
    <dgm:pt modelId="{0EF6F349-1D77-4A02-9AC4-DD2334860670}" type="parTrans" cxnId="{3D13FB2E-DD14-4893-AB0B-C77BD6C93C84}">
      <dgm:prSet/>
      <dgm:spPr/>
      <dgm:t>
        <a:bodyPr/>
        <a:lstStyle/>
        <a:p>
          <a:endParaRPr lang="en-GB"/>
        </a:p>
      </dgm:t>
    </dgm:pt>
    <dgm:pt modelId="{C4271784-F701-4BD9-B57C-5BD57E64CC2F}" type="sibTrans" cxnId="{3D13FB2E-DD14-4893-AB0B-C77BD6C93C84}">
      <dgm:prSet/>
      <dgm:spPr/>
      <dgm:t>
        <a:bodyPr/>
        <a:lstStyle/>
        <a:p>
          <a:endParaRPr lang="en-GB"/>
        </a:p>
      </dgm:t>
    </dgm:pt>
    <dgm:pt modelId="{E34F3054-509A-4176-9A7B-1B3846199E68}">
      <dgm:prSet phldrT="[Text]"/>
      <dgm:spPr/>
      <dgm:t>
        <a:bodyPr/>
        <a:lstStyle/>
        <a:p>
          <a:r>
            <a:rPr lang="en-GB" dirty="0"/>
            <a:t>Curate </a:t>
          </a:r>
          <a:br>
            <a:rPr lang="en-GB" dirty="0"/>
          </a:br>
          <a:r>
            <a:rPr lang="en-GB" dirty="0"/>
            <a:t>(M Script)</a:t>
          </a:r>
        </a:p>
      </dgm:t>
    </dgm:pt>
    <dgm:pt modelId="{27067AB9-D8AB-4539-AF0C-CF80A991D5B7}" type="parTrans" cxnId="{E23A6D50-D21E-4285-8E41-0965DB1D880D}">
      <dgm:prSet/>
      <dgm:spPr/>
      <dgm:t>
        <a:bodyPr/>
        <a:lstStyle/>
        <a:p>
          <a:endParaRPr lang="en-GB"/>
        </a:p>
      </dgm:t>
    </dgm:pt>
    <dgm:pt modelId="{B20FF893-BA0D-4B05-B24E-79568A0B20A4}" type="sibTrans" cxnId="{E23A6D50-D21E-4285-8E41-0965DB1D880D}">
      <dgm:prSet/>
      <dgm:spPr/>
      <dgm:t>
        <a:bodyPr/>
        <a:lstStyle/>
        <a:p>
          <a:endParaRPr lang="en-GB"/>
        </a:p>
      </dgm:t>
    </dgm:pt>
    <dgm:pt modelId="{D576CC8E-5698-4AA9-9B1F-7D697CCFFFBA}">
      <dgm:prSet phldrT="[Text]"/>
      <dgm:spPr/>
      <dgm:t>
        <a:bodyPr/>
        <a:lstStyle/>
        <a:p>
          <a:r>
            <a:rPr lang="en-GB" dirty="0"/>
            <a:t>Dataflows</a:t>
          </a:r>
        </a:p>
      </dgm:t>
    </dgm:pt>
    <dgm:pt modelId="{EED718FE-F040-4EC7-B636-5F39867EA4B1}" type="parTrans" cxnId="{46A6F089-7684-49B6-95F3-CF0A7D8CD2F7}">
      <dgm:prSet/>
      <dgm:spPr/>
      <dgm:t>
        <a:bodyPr/>
        <a:lstStyle/>
        <a:p>
          <a:endParaRPr lang="en-GB"/>
        </a:p>
      </dgm:t>
    </dgm:pt>
    <dgm:pt modelId="{7CD9CD41-10E3-4C08-9EE8-7AA482BA73A8}" type="sibTrans" cxnId="{46A6F089-7684-49B6-95F3-CF0A7D8CD2F7}">
      <dgm:prSet/>
      <dgm:spPr/>
      <dgm:t>
        <a:bodyPr/>
        <a:lstStyle/>
        <a:p>
          <a:endParaRPr lang="en-GB"/>
        </a:p>
      </dgm:t>
    </dgm:pt>
    <dgm:pt modelId="{E4D07DC5-1BBE-4E65-BB0E-864B56699FE6}">
      <dgm:prSet phldrT="[Text]"/>
      <dgm:spPr/>
      <dgm:t>
        <a:bodyPr/>
        <a:lstStyle/>
        <a:p>
          <a:r>
            <a:rPr lang="en-GB" dirty="0"/>
            <a:t>Azure</a:t>
          </a:r>
        </a:p>
      </dgm:t>
    </dgm:pt>
    <dgm:pt modelId="{F2B2E262-B612-4CF2-B729-7ADDB18BC30F}" type="parTrans" cxnId="{11A5E099-7088-465A-8A18-7D61E2908DF1}">
      <dgm:prSet/>
      <dgm:spPr/>
      <dgm:t>
        <a:bodyPr/>
        <a:lstStyle/>
        <a:p>
          <a:endParaRPr lang="en-GB"/>
        </a:p>
      </dgm:t>
    </dgm:pt>
    <dgm:pt modelId="{4833CCE2-68A5-417E-85FE-568D64C8FC6C}" type="sibTrans" cxnId="{11A5E099-7088-465A-8A18-7D61E2908DF1}">
      <dgm:prSet/>
      <dgm:spPr/>
      <dgm:t>
        <a:bodyPr/>
        <a:lstStyle/>
        <a:p>
          <a:endParaRPr lang="en-GB"/>
        </a:p>
      </dgm:t>
    </dgm:pt>
    <dgm:pt modelId="{8CCCCF48-FC99-45EF-9BB1-EEDB1E09CE39}">
      <dgm:prSet phldrT="[Text]"/>
      <dgm:spPr/>
      <dgm:t>
        <a:bodyPr/>
        <a:lstStyle/>
        <a:p>
          <a:r>
            <a:rPr lang="en-GB" dirty="0"/>
            <a:t>Microsoft Fabric</a:t>
          </a:r>
        </a:p>
      </dgm:t>
    </dgm:pt>
    <dgm:pt modelId="{1147B833-FD60-4434-B7BD-76B031D9DE2E}" type="parTrans" cxnId="{752F9B17-1009-4925-961B-6F938D795EA1}">
      <dgm:prSet/>
      <dgm:spPr/>
      <dgm:t>
        <a:bodyPr/>
        <a:lstStyle/>
        <a:p>
          <a:endParaRPr lang="en-GB"/>
        </a:p>
      </dgm:t>
    </dgm:pt>
    <dgm:pt modelId="{37BA2CF5-B441-4ACB-BEB3-94B56D926702}" type="sibTrans" cxnId="{752F9B17-1009-4925-961B-6F938D795EA1}">
      <dgm:prSet/>
      <dgm:spPr/>
      <dgm:t>
        <a:bodyPr/>
        <a:lstStyle/>
        <a:p>
          <a:endParaRPr lang="en-GB"/>
        </a:p>
      </dgm:t>
    </dgm:pt>
    <dgm:pt modelId="{77F4DB57-9E85-4F5D-B090-D8F6EDC35924}">
      <dgm:prSet phldrT="[Text]"/>
      <dgm:spPr/>
      <dgm:t>
        <a:bodyPr/>
        <a:lstStyle/>
        <a:p>
          <a:r>
            <a:rPr lang="en-GB" dirty="0"/>
            <a:t>Power BI</a:t>
          </a:r>
        </a:p>
      </dgm:t>
    </dgm:pt>
    <dgm:pt modelId="{197151FB-B98B-46CD-B165-80174D58ED7F}" type="parTrans" cxnId="{778D8CD7-58F7-433E-BA4F-A128B21AED09}">
      <dgm:prSet/>
      <dgm:spPr/>
      <dgm:t>
        <a:bodyPr/>
        <a:lstStyle/>
        <a:p>
          <a:endParaRPr lang="en-GB"/>
        </a:p>
      </dgm:t>
    </dgm:pt>
    <dgm:pt modelId="{FC8FC030-21E1-4110-A8A2-9AC4090A31F7}" type="sibTrans" cxnId="{778D8CD7-58F7-433E-BA4F-A128B21AED09}">
      <dgm:prSet/>
      <dgm:spPr/>
      <dgm:t>
        <a:bodyPr/>
        <a:lstStyle/>
        <a:p>
          <a:endParaRPr lang="en-GB"/>
        </a:p>
      </dgm:t>
    </dgm:pt>
    <dgm:pt modelId="{8E97DADA-9EF9-4CD6-87D0-F77D520CFD7A}">
      <dgm:prSet phldrT="[Text]"/>
      <dgm:spPr/>
      <dgm:t>
        <a:bodyPr/>
        <a:lstStyle/>
        <a:p>
          <a:r>
            <a:rPr lang="en-GB" dirty="0"/>
            <a:t>SharePoint</a:t>
          </a:r>
        </a:p>
      </dgm:t>
    </dgm:pt>
    <dgm:pt modelId="{15B47C55-8723-491F-A214-EA81E34DCA9E}" type="parTrans" cxnId="{E24F50EA-CCE0-437A-843B-D4FECFC9AA82}">
      <dgm:prSet/>
      <dgm:spPr/>
      <dgm:t>
        <a:bodyPr/>
        <a:lstStyle/>
        <a:p>
          <a:endParaRPr lang="en-GB"/>
        </a:p>
      </dgm:t>
    </dgm:pt>
    <dgm:pt modelId="{35ADCD6F-80F6-450B-B88D-7411F603918A}" type="sibTrans" cxnId="{E24F50EA-CCE0-437A-843B-D4FECFC9AA82}">
      <dgm:prSet/>
      <dgm:spPr/>
      <dgm:t>
        <a:bodyPr/>
        <a:lstStyle/>
        <a:p>
          <a:endParaRPr lang="en-GB"/>
        </a:p>
      </dgm:t>
    </dgm:pt>
    <dgm:pt modelId="{F8028674-C324-4B6E-ADD6-8A1EC96805A6}">
      <dgm:prSet phldrT="[Text]"/>
      <dgm:spPr/>
      <dgm:t>
        <a:bodyPr/>
        <a:lstStyle/>
        <a:p>
          <a:r>
            <a:rPr lang="en-GB" dirty="0"/>
            <a:t>Microsoft Fabric</a:t>
          </a:r>
        </a:p>
      </dgm:t>
    </dgm:pt>
    <dgm:pt modelId="{B87DC320-9A25-4553-BE75-2952531A1BCB}" type="parTrans" cxnId="{B71C09F9-6E03-495B-9A8F-9F89F80945ED}">
      <dgm:prSet/>
      <dgm:spPr/>
      <dgm:t>
        <a:bodyPr/>
        <a:lstStyle/>
        <a:p>
          <a:endParaRPr lang="en-GB"/>
        </a:p>
      </dgm:t>
    </dgm:pt>
    <dgm:pt modelId="{A5B2B76F-F740-4E53-88C2-7D56780FAF98}" type="sibTrans" cxnId="{B71C09F9-6E03-495B-9A8F-9F89F80945ED}">
      <dgm:prSet/>
      <dgm:spPr/>
      <dgm:t>
        <a:bodyPr/>
        <a:lstStyle/>
        <a:p>
          <a:endParaRPr lang="en-GB"/>
        </a:p>
      </dgm:t>
    </dgm:pt>
    <dgm:pt modelId="{53BB355D-0E8E-455A-BD15-FCC01743C828}" type="pres">
      <dgm:prSet presAssocID="{FA6A0485-BEAB-4F41-BCF1-0D166588F53F}" presName="Name0" presStyleCnt="0">
        <dgm:presLayoutVars>
          <dgm:dir/>
          <dgm:animOne val="branch"/>
          <dgm:animLvl val="lvl"/>
        </dgm:presLayoutVars>
      </dgm:prSet>
      <dgm:spPr/>
    </dgm:pt>
    <dgm:pt modelId="{4E263ED8-C344-4069-B4F8-E1BF54239248}" type="pres">
      <dgm:prSet presAssocID="{EF661C57-9517-4515-8D46-0D16C13A8437}" presName="chaos" presStyleCnt="0"/>
      <dgm:spPr/>
    </dgm:pt>
    <dgm:pt modelId="{183E1182-945C-4B59-A56B-73ACCF94F30B}" type="pres">
      <dgm:prSet presAssocID="{EF661C57-9517-4515-8D46-0D16C13A8437}" presName="parTx1" presStyleLbl="revTx" presStyleIdx="0" presStyleCnt="7"/>
      <dgm:spPr/>
    </dgm:pt>
    <dgm:pt modelId="{CE4485A3-4352-4787-991F-F510C71741CC}" type="pres">
      <dgm:prSet presAssocID="{EF661C57-9517-4515-8D46-0D16C13A8437}" presName="desTx1" presStyleLbl="revTx" presStyleIdx="1" presStyleCnt="7">
        <dgm:presLayoutVars>
          <dgm:bulletEnabled val="1"/>
        </dgm:presLayoutVars>
      </dgm:prSet>
      <dgm:spPr/>
    </dgm:pt>
    <dgm:pt modelId="{8F7B9E0C-401A-4CE3-AEC7-D0616760386C}" type="pres">
      <dgm:prSet presAssocID="{EF661C57-9517-4515-8D46-0D16C13A8437}" presName="c1" presStyleLbl="node1" presStyleIdx="0" presStyleCnt="19"/>
      <dgm:spPr/>
    </dgm:pt>
    <dgm:pt modelId="{E53A66F1-BC8F-4E6F-9A7A-C4A28C42A9D0}" type="pres">
      <dgm:prSet presAssocID="{EF661C57-9517-4515-8D46-0D16C13A8437}" presName="c2" presStyleLbl="node1" presStyleIdx="1" presStyleCnt="19"/>
      <dgm:spPr/>
    </dgm:pt>
    <dgm:pt modelId="{1BB84D14-8D4D-4F6B-9264-4A0AF483760F}" type="pres">
      <dgm:prSet presAssocID="{EF661C57-9517-4515-8D46-0D16C13A8437}" presName="c3" presStyleLbl="node1" presStyleIdx="2" presStyleCnt="19"/>
      <dgm:spPr/>
    </dgm:pt>
    <dgm:pt modelId="{7541D7E0-95C3-4568-8C79-DB73F992A47A}" type="pres">
      <dgm:prSet presAssocID="{EF661C57-9517-4515-8D46-0D16C13A8437}" presName="c4" presStyleLbl="node1" presStyleIdx="3" presStyleCnt="19"/>
      <dgm:spPr/>
    </dgm:pt>
    <dgm:pt modelId="{D60A7F7D-3612-46E5-A905-AFCCBCAF6A64}" type="pres">
      <dgm:prSet presAssocID="{EF661C57-9517-4515-8D46-0D16C13A8437}" presName="c5" presStyleLbl="node1" presStyleIdx="4" presStyleCnt="19"/>
      <dgm:spPr/>
    </dgm:pt>
    <dgm:pt modelId="{32186790-48C3-4102-A0AF-422837B27926}" type="pres">
      <dgm:prSet presAssocID="{EF661C57-9517-4515-8D46-0D16C13A8437}" presName="c6" presStyleLbl="node1" presStyleIdx="5" presStyleCnt="19"/>
      <dgm:spPr/>
    </dgm:pt>
    <dgm:pt modelId="{2177440E-6329-490C-85B5-DEFB39A7D634}" type="pres">
      <dgm:prSet presAssocID="{EF661C57-9517-4515-8D46-0D16C13A8437}" presName="c7" presStyleLbl="node1" presStyleIdx="6" presStyleCnt="19"/>
      <dgm:spPr/>
    </dgm:pt>
    <dgm:pt modelId="{04A8082E-2E11-4F4A-BE9F-A5FA5FA7CC1E}" type="pres">
      <dgm:prSet presAssocID="{EF661C57-9517-4515-8D46-0D16C13A8437}" presName="c8" presStyleLbl="node1" presStyleIdx="7" presStyleCnt="19"/>
      <dgm:spPr/>
    </dgm:pt>
    <dgm:pt modelId="{B2152962-6ADB-433D-BFB9-F1B3E2482C33}" type="pres">
      <dgm:prSet presAssocID="{EF661C57-9517-4515-8D46-0D16C13A8437}" presName="c9" presStyleLbl="node1" presStyleIdx="8" presStyleCnt="19"/>
      <dgm:spPr/>
    </dgm:pt>
    <dgm:pt modelId="{8A305DA9-777A-4E8D-9E4D-F3153ADCDE17}" type="pres">
      <dgm:prSet presAssocID="{EF661C57-9517-4515-8D46-0D16C13A8437}" presName="c10" presStyleLbl="node1" presStyleIdx="9" presStyleCnt="19"/>
      <dgm:spPr/>
    </dgm:pt>
    <dgm:pt modelId="{5FB17C61-F610-48DD-9912-C361B7DD143C}" type="pres">
      <dgm:prSet presAssocID="{EF661C57-9517-4515-8D46-0D16C13A8437}" presName="c11" presStyleLbl="node1" presStyleIdx="10" presStyleCnt="19"/>
      <dgm:spPr/>
    </dgm:pt>
    <dgm:pt modelId="{AF115698-B15F-49C3-BFAA-C6C8BB1EC3DC}" type="pres">
      <dgm:prSet presAssocID="{EF661C57-9517-4515-8D46-0D16C13A8437}" presName="c12" presStyleLbl="node1" presStyleIdx="11" presStyleCnt="19"/>
      <dgm:spPr/>
    </dgm:pt>
    <dgm:pt modelId="{B13888D5-2347-4DEC-84D4-FB328DC82191}" type="pres">
      <dgm:prSet presAssocID="{EF661C57-9517-4515-8D46-0D16C13A8437}" presName="c13" presStyleLbl="node1" presStyleIdx="12" presStyleCnt="19"/>
      <dgm:spPr/>
    </dgm:pt>
    <dgm:pt modelId="{71FFD0B0-B28A-4BF3-914C-4202A608C473}" type="pres">
      <dgm:prSet presAssocID="{EF661C57-9517-4515-8D46-0D16C13A8437}" presName="c14" presStyleLbl="node1" presStyleIdx="13" presStyleCnt="19"/>
      <dgm:spPr/>
    </dgm:pt>
    <dgm:pt modelId="{043E004D-0078-4153-873E-90B0943EA086}" type="pres">
      <dgm:prSet presAssocID="{EF661C57-9517-4515-8D46-0D16C13A8437}" presName="c15" presStyleLbl="node1" presStyleIdx="14" presStyleCnt="19"/>
      <dgm:spPr/>
    </dgm:pt>
    <dgm:pt modelId="{6B2CDBFF-9B57-44BE-9E62-4C1D4675C40E}" type="pres">
      <dgm:prSet presAssocID="{EF661C57-9517-4515-8D46-0D16C13A8437}" presName="c16" presStyleLbl="node1" presStyleIdx="15" presStyleCnt="19"/>
      <dgm:spPr/>
    </dgm:pt>
    <dgm:pt modelId="{3745289F-F099-4D12-979C-59C750B3FED6}" type="pres">
      <dgm:prSet presAssocID="{EF661C57-9517-4515-8D46-0D16C13A8437}" presName="c17" presStyleLbl="node1" presStyleIdx="16" presStyleCnt="19"/>
      <dgm:spPr/>
    </dgm:pt>
    <dgm:pt modelId="{9A0BFF26-C614-4D3E-B7CA-AD17E5B614C3}" type="pres">
      <dgm:prSet presAssocID="{EF661C57-9517-4515-8D46-0D16C13A8437}" presName="c18" presStyleLbl="node1" presStyleIdx="17" presStyleCnt="19"/>
      <dgm:spPr/>
    </dgm:pt>
    <dgm:pt modelId="{FA178DE8-7937-42DC-A499-10F41A2D3915}" type="pres">
      <dgm:prSet presAssocID="{18980871-9F62-4019-B2E5-20167F105744}" presName="chevronComposite1" presStyleCnt="0"/>
      <dgm:spPr/>
    </dgm:pt>
    <dgm:pt modelId="{C7686924-5AFB-4966-BCBC-AA013B4F4705}" type="pres">
      <dgm:prSet presAssocID="{18980871-9F62-4019-B2E5-20167F105744}" presName="chevron1" presStyleLbl="sibTrans2D1" presStyleIdx="0" presStyleCnt="3"/>
      <dgm:spPr/>
    </dgm:pt>
    <dgm:pt modelId="{55564836-C619-401A-B591-D7DD0CFE2151}" type="pres">
      <dgm:prSet presAssocID="{18980871-9F62-4019-B2E5-20167F105744}" presName="spChevron1" presStyleCnt="0"/>
      <dgm:spPr/>
    </dgm:pt>
    <dgm:pt modelId="{A400BEFE-0474-4B65-AB83-1C8C42561C0E}" type="pres">
      <dgm:prSet presAssocID="{E34F3054-509A-4176-9A7B-1B3846199E68}" presName="middle" presStyleCnt="0"/>
      <dgm:spPr/>
    </dgm:pt>
    <dgm:pt modelId="{FC3C687C-395A-418B-A9FA-5703C16E0D65}" type="pres">
      <dgm:prSet presAssocID="{E34F3054-509A-4176-9A7B-1B3846199E68}" presName="parTxMid" presStyleLbl="revTx" presStyleIdx="2" presStyleCnt="7"/>
      <dgm:spPr/>
    </dgm:pt>
    <dgm:pt modelId="{7BC93026-407D-4370-B1B7-88D4E05B6DF1}" type="pres">
      <dgm:prSet presAssocID="{E34F3054-509A-4176-9A7B-1B3846199E68}" presName="desTxMid" presStyleLbl="revTx" presStyleIdx="3" presStyleCnt="7">
        <dgm:presLayoutVars>
          <dgm:bulletEnabled val="1"/>
        </dgm:presLayoutVars>
      </dgm:prSet>
      <dgm:spPr/>
    </dgm:pt>
    <dgm:pt modelId="{88FD63EF-07CD-4F85-AE75-C1B0F8FB9E2B}" type="pres">
      <dgm:prSet presAssocID="{E34F3054-509A-4176-9A7B-1B3846199E68}" presName="spMid" presStyleCnt="0"/>
      <dgm:spPr/>
    </dgm:pt>
    <dgm:pt modelId="{617AA911-4EE4-4EC8-9283-401B02397AD4}" type="pres">
      <dgm:prSet presAssocID="{B20FF893-BA0D-4B05-B24E-79568A0B20A4}" presName="chevronComposite1" presStyleCnt="0"/>
      <dgm:spPr/>
    </dgm:pt>
    <dgm:pt modelId="{F6681534-9C3F-4B4B-AB67-61552BBB3FEB}" type="pres">
      <dgm:prSet presAssocID="{B20FF893-BA0D-4B05-B24E-79568A0B20A4}" presName="chevron1" presStyleLbl="sibTrans2D1" presStyleIdx="1" presStyleCnt="3"/>
      <dgm:spPr/>
    </dgm:pt>
    <dgm:pt modelId="{3D551B3A-80E4-44B8-8F16-025893B6514D}" type="pres">
      <dgm:prSet presAssocID="{B20FF893-BA0D-4B05-B24E-79568A0B20A4}" presName="spChevron1" presStyleCnt="0"/>
      <dgm:spPr/>
    </dgm:pt>
    <dgm:pt modelId="{D7220060-8802-4209-8F7D-593568FA743C}" type="pres">
      <dgm:prSet presAssocID="{BDF638FE-E32A-434C-B2A9-89A332E8D339}" presName="middle" presStyleCnt="0"/>
      <dgm:spPr/>
    </dgm:pt>
    <dgm:pt modelId="{AA83F1F1-DCAC-429D-A525-BB009B55A8D1}" type="pres">
      <dgm:prSet presAssocID="{BDF638FE-E32A-434C-B2A9-89A332E8D339}" presName="parTxMid" presStyleLbl="revTx" presStyleIdx="4" presStyleCnt="7"/>
      <dgm:spPr/>
    </dgm:pt>
    <dgm:pt modelId="{4D4DD2A8-7DCD-4856-AEB8-3AF3F41FBB17}" type="pres">
      <dgm:prSet presAssocID="{BDF638FE-E32A-434C-B2A9-89A332E8D339}" presName="desTxMid" presStyleLbl="revTx" presStyleIdx="5" presStyleCnt="7">
        <dgm:presLayoutVars>
          <dgm:bulletEnabled val="1"/>
        </dgm:presLayoutVars>
      </dgm:prSet>
      <dgm:spPr/>
    </dgm:pt>
    <dgm:pt modelId="{CF1E934C-657B-4440-AD85-51F6F065256B}" type="pres">
      <dgm:prSet presAssocID="{BDF638FE-E32A-434C-B2A9-89A332E8D339}" presName="spMid" presStyleCnt="0"/>
      <dgm:spPr/>
    </dgm:pt>
    <dgm:pt modelId="{C8E3D630-1A81-4C2D-9976-DC572238AFC5}" type="pres">
      <dgm:prSet presAssocID="{889A905C-7EA8-4852-B2F1-4393EA59EF67}" presName="chevronComposite1" presStyleCnt="0"/>
      <dgm:spPr/>
    </dgm:pt>
    <dgm:pt modelId="{412B6DE4-63CF-48D0-8274-FDCE7412785F}" type="pres">
      <dgm:prSet presAssocID="{889A905C-7EA8-4852-B2F1-4393EA59EF67}" presName="chevron1" presStyleLbl="sibTrans2D1" presStyleIdx="2" presStyleCnt="3"/>
      <dgm:spPr/>
    </dgm:pt>
    <dgm:pt modelId="{D4350E72-E85F-4213-8BC2-E2159AC5A793}" type="pres">
      <dgm:prSet presAssocID="{889A905C-7EA8-4852-B2F1-4393EA59EF67}" presName="spChevron1" presStyleCnt="0"/>
      <dgm:spPr/>
    </dgm:pt>
    <dgm:pt modelId="{E8023047-0BFD-40CC-822A-CB8EC858D793}" type="pres">
      <dgm:prSet presAssocID="{2207736D-6394-4D4D-A1F7-590C3C8D23FB}" presName="last" presStyleCnt="0"/>
      <dgm:spPr/>
    </dgm:pt>
    <dgm:pt modelId="{C7F2E191-F70F-4142-BEA5-427066E72EC4}" type="pres">
      <dgm:prSet presAssocID="{2207736D-6394-4D4D-A1F7-590C3C8D23FB}" presName="circleTx" presStyleLbl="node1" presStyleIdx="18" presStyleCnt="19"/>
      <dgm:spPr/>
    </dgm:pt>
    <dgm:pt modelId="{1ACAE7E0-1E9C-4AB7-8658-2D51EB2577EE}" type="pres">
      <dgm:prSet presAssocID="{2207736D-6394-4D4D-A1F7-590C3C8D23FB}" presName="desTxN" presStyleLbl="revTx" presStyleIdx="6" presStyleCnt="7">
        <dgm:presLayoutVars>
          <dgm:bulletEnabled val="1"/>
        </dgm:presLayoutVars>
      </dgm:prSet>
      <dgm:spPr/>
    </dgm:pt>
    <dgm:pt modelId="{28BF17F4-E37E-4E3A-AE54-8D876F2B9C60}" type="pres">
      <dgm:prSet presAssocID="{2207736D-6394-4D4D-A1F7-590C3C8D23FB}" presName="spN" presStyleCnt="0"/>
      <dgm:spPr/>
    </dgm:pt>
  </dgm:ptLst>
  <dgm:cxnLst>
    <dgm:cxn modelId="{752F9B17-1009-4925-961B-6F938D795EA1}" srcId="{BDF638FE-E32A-434C-B2A9-89A332E8D339}" destId="{8CCCCF48-FC99-45EF-9BB1-EEDB1E09CE39}" srcOrd="0" destOrd="0" parTransId="{1147B833-FD60-4434-B7BD-76B031D9DE2E}" sibTransId="{37BA2CF5-B441-4ACB-BEB3-94B56D926702}"/>
    <dgm:cxn modelId="{38CF4A18-B441-4A73-A6BE-867A1795D658}" type="presOf" srcId="{E929BE52-DBAC-4830-AC93-2B0F65607CCA}" destId="{1ACAE7E0-1E9C-4AB7-8658-2D51EB2577EE}" srcOrd="0" destOrd="2" presId="urn:microsoft.com/office/officeart/2009/3/layout/RandomtoResultProcess"/>
    <dgm:cxn modelId="{4CB25F28-4EB9-445F-B1B8-3963E33C1DA2}" type="presOf" srcId="{D576CC8E-5698-4AA9-9B1F-7D697CCFFFBA}" destId="{7BC93026-407D-4370-B1B7-88D4E05B6DF1}" srcOrd="0" destOrd="1" presId="urn:microsoft.com/office/officeart/2009/3/layout/RandomtoResultProcess"/>
    <dgm:cxn modelId="{3D13FB2E-DD14-4893-AB0B-C77BD6C93C84}" srcId="{2207736D-6394-4D4D-A1F7-590C3C8D23FB}" destId="{E929BE52-DBAC-4830-AC93-2B0F65607CCA}" srcOrd="2" destOrd="0" parTransId="{0EF6F349-1D77-4A02-9AC4-DD2334860670}" sibTransId="{C4271784-F701-4BD9-B57C-5BD57E64CC2F}"/>
    <dgm:cxn modelId="{50188B2F-B169-47E2-82E9-B27E38AB5A5E}" srcId="{2207736D-6394-4D4D-A1F7-590C3C8D23FB}" destId="{2285004D-A2EC-49FA-8AD4-221BED5DE821}" srcOrd="0" destOrd="0" parTransId="{C3FE4F43-1359-49F0-B51F-3161F03F19A7}" sibTransId="{E5EED7BD-28D3-4183-8A44-2103543B9F1B}"/>
    <dgm:cxn modelId="{83C6775E-10C2-4A19-8169-31680887428C}" type="presOf" srcId="{E821F76A-7CF1-44C7-9DDC-575A67569C7A}" destId="{CE4485A3-4352-4787-991F-F510C71741CC}" srcOrd="0" destOrd="4" presId="urn:microsoft.com/office/officeart/2009/3/layout/RandomtoResultProcess"/>
    <dgm:cxn modelId="{D5937D41-3B6E-4296-A1C5-EBD9CB0AABD5}" srcId="{EF661C57-9517-4515-8D46-0D16C13A8437}" destId="{4731C7E0-BFAC-412A-9268-628BFE0C6C59}" srcOrd="2" destOrd="0" parTransId="{625DD74E-05D9-4307-8B60-0A140DB4EF29}" sibTransId="{A34269F5-9CD2-4FE7-9843-8556EFABC90B}"/>
    <dgm:cxn modelId="{3409A262-2A93-4E74-A77D-FF82FA522651}" type="presOf" srcId="{8CCCCF48-FC99-45EF-9BB1-EEDB1E09CE39}" destId="{4D4DD2A8-7DCD-4856-AEB8-3AF3F41FBB17}" srcOrd="0" destOrd="0" presId="urn:microsoft.com/office/officeart/2009/3/layout/RandomtoResultProcess"/>
    <dgm:cxn modelId="{05F89164-5A49-453B-B986-BCD9F289BF1D}" type="presOf" srcId="{6F5B3269-791F-4FD5-8B47-FD30DA83916A}" destId="{CE4485A3-4352-4787-991F-F510C71741CC}" srcOrd="0" destOrd="0" presId="urn:microsoft.com/office/officeart/2009/3/layout/RandomtoResultProcess"/>
    <dgm:cxn modelId="{79560068-C9EC-459F-A649-3DA24DA7FC38}" type="presOf" srcId="{49A4673F-852F-4BE8-88D2-56D4242F10FD}" destId="{1ACAE7E0-1E9C-4AB7-8658-2D51EB2577EE}" srcOrd="0" destOrd="1" presId="urn:microsoft.com/office/officeart/2009/3/layout/RandomtoResultProcess"/>
    <dgm:cxn modelId="{3E88876C-6DDD-4414-A063-57A75E01FE74}" srcId="{FA6A0485-BEAB-4F41-BCF1-0D166588F53F}" destId="{EF661C57-9517-4515-8D46-0D16C13A8437}" srcOrd="0" destOrd="0" parTransId="{CFE39A8B-C6A2-44E6-B1A2-4CC44031C80D}" sibTransId="{18980871-9F62-4019-B2E5-20167F105744}"/>
    <dgm:cxn modelId="{F988D04C-D429-4869-A585-9ACD360EDF99}" type="presOf" srcId="{F8028674-C324-4B6E-ADD6-8A1EC96805A6}" destId="{7BC93026-407D-4370-B1B7-88D4E05B6DF1}" srcOrd="0" destOrd="2" presId="urn:microsoft.com/office/officeart/2009/3/layout/RandomtoResultProcess"/>
    <dgm:cxn modelId="{E23A6D50-D21E-4285-8E41-0965DB1D880D}" srcId="{FA6A0485-BEAB-4F41-BCF1-0D166588F53F}" destId="{E34F3054-509A-4176-9A7B-1B3846199E68}" srcOrd="1" destOrd="0" parTransId="{27067AB9-D8AB-4539-AF0C-CF80A991D5B7}" sibTransId="{B20FF893-BA0D-4B05-B24E-79568A0B20A4}"/>
    <dgm:cxn modelId="{5EFD9687-E7A6-496E-B870-158982346B55}" srcId="{EF661C57-9517-4515-8D46-0D16C13A8437}" destId="{6F5B3269-791F-4FD5-8B47-FD30DA83916A}" srcOrd="0" destOrd="0" parTransId="{A35C3C87-424B-4CE5-9BC6-C588D8888716}" sibTransId="{C8CF0D3D-5B2F-48BE-987F-E0708E0EA1B0}"/>
    <dgm:cxn modelId="{12981F88-7B1A-4A63-80C5-6CAA21B6208C}" type="presOf" srcId="{2285004D-A2EC-49FA-8AD4-221BED5DE821}" destId="{1ACAE7E0-1E9C-4AB7-8658-2D51EB2577EE}" srcOrd="0" destOrd="0" presId="urn:microsoft.com/office/officeart/2009/3/layout/RandomtoResultProcess"/>
    <dgm:cxn modelId="{46A6F089-7684-49B6-95F3-CF0A7D8CD2F7}" srcId="{E34F3054-509A-4176-9A7B-1B3846199E68}" destId="{D576CC8E-5698-4AA9-9B1F-7D697CCFFFBA}" srcOrd="1" destOrd="0" parTransId="{EED718FE-F040-4EC7-B636-5F39867EA4B1}" sibTransId="{7CD9CD41-10E3-4C08-9EE8-7AA482BA73A8}"/>
    <dgm:cxn modelId="{B4B2CF8E-471E-4C54-8BE4-207D39291128}" type="presOf" srcId="{EF661C57-9517-4515-8D46-0D16C13A8437}" destId="{183E1182-945C-4B59-A56B-73ACCF94F30B}" srcOrd="0" destOrd="0" presId="urn:microsoft.com/office/officeart/2009/3/layout/RandomtoResultProcess"/>
    <dgm:cxn modelId="{C7FCEA90-3CC2-4325-BC3F-8DB6445C0899}" srcId="{EF661C57-9517-4515-8D46-0D16C13A8437}" destId="{23F52EC6-5648-4582-A2D2-0F1C71AD6F1C}" srcOrd="1" destOrd="0" parTransId="{B6140589-0565-40EF-B020-0FB7BCD4BB58}" sibTransId="{FFE23641-627B-4E20-BFD4-1584230F8382}"/>
    <dgm:cxn modelId="{11A5E099-7088-465A-8A18-7D61E2908DF1}" srcId="{E34F3054-509A-4176-9A7B-1B3846199E68}" destId="{E4D07DC5-1BBE-4E65-BB0E-864B56699FE6}" srcOrd="0" destOrd="0" parTransId="{F2B2E262-B612-4CF2-B729-7ADDB18BC30F}" sibTransId="{4833CCE2-68A5-417E-85FE-568D64C8FC6C}"/>
    <dgm:cxn modelId="{0D148C9C-676D-43DF-997C-4A5C1B4593B2}" type="presOf" srcId="{77F4DB57-9E85-4F5D-B090-D8F6EDC35924}" destId="{4D4DD2A8-7DCD-4856-AEB8-3AF3F41FBB17}" srcOrd="0" destOrd="1" presId="urn:microsoft.com/office/officeart/2009/3/layout/RandomtoResultProcess"/>
    <dgm:cxn modelId="{C3E6B4A0-628E-4D05-967B-918789145FCC}" srcId="{FA6A0485-BEAB-4F41-BCF1-0D166588F53F}" destId="{BDF638FE-E32A-434C-B2A9-89A332E8D339}" srcOrd="2" destOrd="0" parTransId="{325A7AD9-1573-4AB7-B30E-37877BBE102C}" sibTransId="{889A905C-7EA8-4852-B2F1-4393EA59EF67}"/>
    <dgm:cxn modelId="{27C18FA9-8543-40BB-A5EC-D75F6BB15313}" type="presOf" srcId="{8E97DADA-9EF9-4CD6-87D0-F77D520CFD7A}" destId="{CE4485A3-4352-4787-991F-F510C71741CC}" srcOrd="0" destOrd="3" presId="urn:microsoft.com/office/officeart/2009/3/layout/RandomtoResultProcess"/>
    <dgm:cxn modelId="{26F0C7AE-68C2-4E7A-A85F-32DFF4D8502B}" srcId="{2207736D-6394-4D4D-A1F7-590C3C8D23FB}" destId="{49A4673F-852F-4BE8-88D2-56D4242F10FD}" srcOrd="1" destOrd="0" parTransId="{4FDD6085-A5AD-40C2-9BED-9B687A817DEC}" sibTransId="{517D07E1-42E1-443A-AFC7-11AAA661E49D}"/>
    <dgm:cxn modelId="{D4F465B2-EC72-4993-BA93-78826827E66F}" type="presOf" srcId="{E34F3054-509A-4176-9A7B-1B3846199E68}" destId="{FC3C687C-395A-418B-A9FA-5703C16E0D65}" srcOrd="0" destOrd="0" presId="urn:microsoft.com/office/officeart/2009/3/layout/RandomtoResultProcess"/>
    <dgm:cxn modelId="{EFFC2FBB-78F5-4ACD-8CA5-AE536829F63A}" type="presOf" srcId="{23F52EC6-5648-4582-A2D2-0F1C71AD6F1C}" destId="{CE4485A3-4352-4787-991F-F510C71741CC}" srcOrd="0" destOrd="1" presId="urn:microsoft.com/office/officeart/2009/3/layout/RandomtoResultProcess"/>
    <dgm:cxn modelId="{FE2576BC-5CB7-4093-8DA9-3DF08541842A}" type="presOf" srcId="{BDF638FE-E32A-434C-B2A9-89A332E8D339}" destId="{AA83F1F1-DCAC-429D-A525-BB009B55A8D1}" srcOrd="0" destOrd="0" presId="urn:microsoft.com/office/officeart/2009/3/layout/RandomtoResultProcess"/>
    <dgm:cxn modelId="{3D7404C6-08E8-480B-86A2-3E66205777A8}" srcId="{FA6A0485-BEAB-4F41-BCF1-0D166588F53F}" destId="{2207736D-6394-4D4D-A1F7-590C3C8D23FB}" srcOrd="3" destOrd="0" parTransId="{578500BB-D553-49B6-90FC-A95CF066C8F0}" sibTransId="{880EA28C-B746-481E-B2EF-08EAFD82CF1C}"/>
    <dgm:cxn modelId="{778D8CD7-58F7-433E-BA4F-A128B21AED09}" srcId="{BDF638FE-E32A-434C-B2A9-89A332E8D339}" destId="{77F4DB57-9E85-4F5D-B090-D8F6EDC35924}" srcOrd="1" destOrd="0" parTransId="{197151FB-B98B-46CD-B165-80174D58ED7F}" sibTransId="{FC8FC030-21E1-4110-A8A2-9AC4090A31F7}"/>
    <dgm:cxn modelId="{AAFC0FE6-B40B-4B98-80A9-F7208987B897}" type="presOf" srcId="{FA6A0485-BEAB-4F41-BCF1-0D166588F53F}" destId="{53BB355D-0E8E-455A-BD15-FCC01743C828}" srcOrd="0" destOrd="0" presId="urn:microsoft.com/office/officeart/2009/3/layout/RandomtoResultProcess"/>
    <dgm:cxn modelId="{EF3B82E7-C59A-44CB-9DDD-20C4B9D6EF5F}" type="presOf" srcId="{E4D07DC5-1BBE-4E65-BB0E-864B56699FE6}" destId="{7BC93026-407D-4370-B1B7-88D4E05B6DF1}" srcOrd="0" destOrd="0" presId="urn:microsoft.com/office/officeart/2009/3/layout/RandomtoResultProcess"/>
    <dgm:cxn modelId="{E24F50EA-CCE0-437A-843B-D4FECFC9AA82}" srcId="{EF661C57-9517-4515-8D46-0D16C13A8437}" destId="{8E97DADA-9EF9-4CD6-87D0-F77D520CFD7A}" srcOrd="3" destOrd="0" parTransId="{15B47C55-8723-491F-A214-EA81E34DCA9E}" sibTransId="{35ADCD6F-80F6-450B-B88D-7411F603918A}"/>
    <dgm:cxn modelId="{EE09EFEA-1EC2-4913-83E4-5988E5C1CCCF}" type="presOf" srcId="{4731C7E0-BFAC-412A-9268-628BFE0C6C59}" destId="{CE4485A3-4352-4787-991F-F510C71741CC}" srcOrd="0" destOrd="2" presId="urn:microsoft.com/office/officeart/2009/3/layout/RandomtoResultProcess"/>
    <dgm:cxn modelId="{CCEFE7EB-6F1B-4353-966B-57D6F3363FFF}" type="presOf" srcId="{2207736D-6394-4D4D-A1F7-590C3C8D23FB}" destId="{C7F2E191-F70F-4142-BEA5-427066E72EC4}" srcOrd="0" destOrd="0" presId="urn:microsoft.com/office/officeart/2009/3/layout/RandomtoResultProcess"/>
    <dgm:cxn modelId="{B71C09F9-6E03-495B-9A8F-9F89F80945ED}" srcId="{E34F3054-509A-4176-9A7B-1B3846199E68}" destId="{F8028674-C324-4B6E-ADD6-8A1EC96805A6}" srcOrd="2" destOrd="0" parTransId="{B87DC320-9A25-4553-BE75-2952531A1BCB}" sibTransId="{A5B2B76F-F740-4E53-88C2-7D56780FAF98}"/>
    <dgm:cxn modelId="{F27D4BFE-FB0D-4B83-A8B9-BCCD7C2AEF83}" srcId="{EF661C57-9517-4515-8D46-0D16C13A8437}" destId="{E821F76A-7CF1-44C7-9DDC-575A67569C7A}" srcOrd="4" destOrd="0" parTransId="{25B29985-0538-4E6D-A8FA-799ABE5E7E5D}" sibTransId="{635CE3C0-4473-4796-9F40-5FEA40E695EB}"/>
    <dgm:cxn modelId="{514DB780-BE56-40CC-B26C-BCEB9DA4BC49}" type="presParOf" srcId="{53BB355D-0E8E-455A-BD15-FCC01743C828}" destId="{4E263ED8-C344-4069-B4F8-E1BF54239248}" srcOrd="0" destOrd="0" presId="urn:microsoft.com/office/officeart/2009/3/layout/RandomtoResultProcess"/>
    <dgm:cxn modelId="{A3840750-C9B0-44BF-94AE-2B5593F535B8}" type="presParOf" srcId="{4E263ED8-C344-4069-B4F8-E1BF54239248}" destId="{183E1182-945C-4B59-A56B-73ACCF94F30B}" srcOrd="0" destOrd="0" presId="urn:microsoft.com/office/officeart/2009/3/layout/RandomtoResultProcess"/>
    <dgm:cxn modelId="{418F943A-A16F-46C5-8D3F-8FBEBA5F18C9}" type="presParOf" srcId="{4E263ED8-C344-4069-B4F8-E1BF54239248}" destId="{CE4485A3-4352-4787-991F-F510C71741CC}" srcOrd="1" destOrd="0" presId="urn:microsoft.com/office/officeart/2009/3/layout/RandomtoResultProcess"/>
    <dgm:cxn modelId="{E7A3EC05-9837-4329-80C0-1DA16D0A3F02}" type="presParOf" srcId="{4E263ED8-C344-4069-B4F8-E1BF54239248}" destId="{8F7B9E0C-401A-4CE3-AEC7-D0616760386C}" srcOrd="2" destOrd="0" presId="urn:microsoft.com/office/officeart/2009/3/layout/RandomtoResultProcess"/>
    <dgm:cxn modelId="{4EDDD2A3-3127-45EF-A035-0F2A1440289E}" type="presParOf" srcId="{4E263ED8-C344-4069-B4F8-E1BF54239248}" destId="{E53A66F1-BC8F-4E6F-9A7A-C4A28C42A9D0}" srcOrd="3" destOrd="0" presId="urn:microsoft.com/office/officeart/2009/3/layout/RandomtoResultProcess"/>
    <dgm:cxn modelId="{8083F8E8-06B7-4C0C-9C7B-28BE89ACCF78}" type="presParOf" srcId="{4E263ED8-C344-4069-B4F8-E1BF54239248}" destId="{1BB84D14-8D4D-4F6B-9264-4A0AF483760F}" srcOrd="4" destOrd="0" presId="urn:microsoft.com/office/officeart/2009/3/layout/RandomtoResultProcess"/>
    <dgm:cxn modelId="{0281F5AB-3B8E-4E6F-8B56-498855827504}" type="presParOf" srcId="{4E263ED8-C344-4069-B4F8-E1BF54239248}" destId="{7541D7E0-95C3-4568-8C79-DB73F992A47A}" srcOrd="5" destOrd="0" presId="urn:microsoft.com/office/officeart/2009/3/layout/RandomtoResultProcess"/>
    <dgm:cxn modelId="{BD6FB226-60B7-4697-BA2F-F846E39FB73A}" type="presParOf" srcId="{4E263ED8-C344-4069-B4F8-E1BF54239248}" destId="{D60A7F7D-3612-46E5-A905-AFCCBCAF6A64}" srcOrd="6" destOrd="0" presId="urn:microsoft.com/office/officeart/2009/3/layout/RandomtoResultProcess"/>
    <dgm:cxn modelId="{895B0267-F018-4D8D-AB88-091F61CE696D}" type="presParOf" srcId="{4E263ED8-C344-4069-B4F8-E1BF54239248}" destId="{32186790-48C3-4102-A0AF-422837B27926}" srcOrd="7" destOrd="0" presId="urn:microsoft.com/office/officeart/2009/3/layout/RandomtoResultProcess"/>
    <dgm:cxn modelId="{4060D946-43AB-4C61-BB04-94B8AC53D456}" type="presParOf" srcId="{4E263ED8-C344-4069-B4F8-E1BF54239248}" destId="{2177440E-6329-490C-85B5-DEFB39A7D634}" srcOrd="8" destOrd="0" presId="urn:microsoft.com/office/officeart/2009/3/layout/RandomtoResultProcess"/>
    <dgm:cxn modelId="{20F28F20-C512-4EF6-A563-1DA2AF8B69B1}" type="presParOf" srcId="{4E263ED8-C344-4069-B4F8-E1BF54239248}" destId="{04A8082E-2E11-4F4A-BE9F-A5FA5FA7CC1E}" srcOrd="9" destOrd="0" presId="urn:microsoft.com/office/officeart/2009/3/layout/RandomtoResultProcess"/>
    <dgm:cxn modelId="{F846DB9D-B350-45D4-A414-4D1639DCBD7A}" type="presParOf" srcId="{4E263ED8-C344-4069-B4F8-E1BF54239248}" destId="{B2152962-6ADB-433D-BFB9-F1B3E2482C33}" srcOrd="10" destOrd="0" presId="urn:microsoft.com/office/officeart/2009/3/layout/RandomtoResultProcess"/>
    <dgm:cxn modelId="{CFC37E8B-666F-49EB-9448-DC6FB688C99F}" type="presParOf" srcId="{4E263ED8-C344-4069-B4F8-E1BF54239248}" destId="{8A305DA9-777A-4E8D-9E4D-F3153ADCDE17}" srcOrd="11" destOrd="0" presId="urn:microsoft.com/office/officeart/2009/3/layout/RandomtoResultProcess"/>
    <dgm:cxn modelId="{9F151F72-2426-4A5B-8AB6-8A267659C05D}" type="presParOf" srcId="{4E263ED8-C344-4069-B4F8-E1BF54239248}" destId="{5FB17C61-F610-48DD-9912-C361B7DD143C}" srcOrd="12" destOrd="0" presId="urn:microsoft.com/office/officeart/2009/3/layout/RandomtoResultProcess"/>
    <dgm:cxn modelId="{D1C67326-5EB1-4397-B43D-568268640F26}" type="presParOf" srcId="{4E263ED8-C344-4069-B4F8-E1BF54239248}" destId="{AF115698-B15F-49C3-BFAA-C6C8BB1EC3DC}" srcOrd="13" destOrd="0" presId="urn:microsoft.com/office/officeart/2009/3/layout/RandomtoResultProcess"/>
    <dgm:cxn modelId="{856D770C-83AF-468D-A565-3B2A021A0BD5}" type="presParOf" srcId="{4E263ED8-C344-4069-B4F8-E1BF54239248}" destId="{B13888D5-2347-4DEC-84D4-FB328DC82191}" srcOrd="14" destOrd="0" presId="urn:microsoft.com/office/officeart/2009/3/layout/RandomtoResultProcess"/>
    <dgm:cxn modelId="{02F1E5F9-5660-427B-B25C-B3C31F751C42}" type="presParOf" srcId="{4E263ED8-C344-4069-B4F8-E1BF54239248}" destId="{71FFD0B0-B28A-4BF3-914C-4202A608C473}" srcOrd="15" destOrd="0" presId="urn:microsoft.com/office/officeart/2009/3/layout/RandomtoResultProcess"/>
    <dgm:cxn modelId="{D5C1D4DE-865B-42D3-B60A-7A70A4D2EC35}" type="presParOf" srcId="{4E263ED8-C344-4069-B4F8-E1BF54239248}" destId="{043E004D-0078-4153-873E-90B0943EA086}" srcOrd="16" destOrd="0" presId="urn:microsoft.com/office/officeart/2009/3/layout/RandomtoResultProcess"/>
    <dgm:cxn modelId="{F59CB9B7-A7BB-47B4-B891-88DB6546D955}" type="presParOf" srcId="{4E263ED8-C344-4069-B4F8-E1BF54239248}" destId="{6B2CDBFF-9B57-44BE-9E62-4C1D4675C40E}" srcOrd="17" destOrd="0" presId="urn:microsoft.com/office/officeart/2009/3/layout/RandomtoResultProcess"/>
    <dgm:cxn modelId="{EB25D2B9-2390-4C6E-9290-C783C36E75D9}" type="presParOf" srcId="{4E263ED8-C344-4069-B4F8-E1BF54239248}" destId="{3745289F-F099-4D12-979C-59C750B3FED6}" srcOrd="18" destOrd="0" presId="urn:microsoft.com/office/officeart/2009/3/layout/RandomtoResultProcess"/>
    <dgm:cxn modelId="{07851224-FC91-4819-9EE9-6119201E1C78}" type="presParOf" srcId="{4E263ED8-C344-4069-B4F8-E1BF54239248}" destId="{9A0BFF26-C614-4D3E-B7CA-AD17E5B614C3}" srcOrd="19" destOrd="0" presId="urn:microsoft.com/office/officeart/2009/3/layout/RandomtoResultProcess"/>
    <dgm:cxn modelId="{E56BB26D-22AD-48C3-BF14-5CEBD0C7E0BA}" type="presParOf" srcId="{53BB355D-0E8E-455A-BD15-FCC01743C828}" destId="{FA178DE8-7937-42DC-A499-10F41A2D3915}" srcOrd="1" destOrd="0" presId="urn:microsoft.com/office/officeart/2009/3/layout/RandomtoResultProcess"/>
    <dgm:cxn modelId="{A735F5C6-A500-4EAA-A8B9-A395E7EED659}" type="presParOf" srcId="{FA178DE8-7937-42DC-A499-10F41A2D3915}" destId="{C7686924-5AFB-4966-BCBC-AA013B4F4705}" srcOrd="0" destOrd="0" presId="urn:microsoft.com/office/officeart/2009/3/layout/RandomtoResultProcess"/>
    <dgm:cxn modelId="{8D956980-2362-44D6-86DC-AA98B90EAF25}" type="presParOf" srcId="{FA178DE8-7937-42DC-A499-10F41A2D3915}" destId="{55564836-C619-401A-B591-D7DD0CFE2151}" srcOrd="1" destOrd="0" presId="urn:microsoft.com/office/officeart/2009/3/layout/RandomtoResultProcess"/>
    <dgm:cxn modelId="{734D19E2-9508-4DE8-86A5-C4E190A80295}" type="presParOf" srcId="{53BB355D-0E8E-455A-BD15-FCC01743C828}" destId="{A400BEFE-0474-4B65-AB83-1C8C42561C0E}" srcOrd="2" destOrd="0" presId="urn:microsoft.com/office/officeart/2009/3/layout/RandomtoResultProcess"/>
    <dgm:cxn modelId="{0FFD7A72-630F-4048-B073-B0690690F3FC}" type="presParOf" srcId="{A400BEFE-0474-4B65-AB83-1C8C42561C0E}" destId="{FC3C687C-395A-418B-A9FA-5703C16E0D65}" srcOrd="0" destOrd="0" presId="urn:microsoft.com/office/officeart/2009/3/layout/RandomtoResultProcess"/>
    <dgm:cxn modelId="{A57CDF85-0F7B-47FE-B84E-8F7101EFB6DC}" type="presParOf" srcId="{A400BEFE-0474-4B65-AB83-1C8C42561C0E}" destId="{7BC93026-407D-4370-B1B7-88D4E05B6DF1}" srcOrd="1" destOrd="0" presId="urn:microsoft.com/office/officeart/2009/3/layout/RandomtoResultProcess"/>
    <dgm:cxn modelId="{BF57405B-C2F0-42F3-AC53-9B7D7FEAF31B}" type="presParOf" srcId="{A400BEFE-0474-4B65-AB83-1C8C42561C0E}" destId="{88FD63EF-07CD-4F85-AE75-C1B0F8FB9E2B}" srcOrd="2" destOrd="0" presId="urn:microsoft.com/office/officeart/2009/3/layout/RandomtoResultProcess"/>
    <dgm:cxn modelId="{28978392-8045-4407-B37C-EF9B9B6E7E8D}" type="presParOf" srcId="{53BB355D-0E8E-455A-BD15-FCC01743C828}" destId="{617AA911-4EE4-4EC8-9283-401B02397AD4}" srcOrd="3" destOrd="0" presId="urn:microsoft.com/office/officeart/2009/3/layout/RandomtoResultProcess"/>
    <dgm:cxn modelId="{D8F7C74F-98D8-40E1-8F9E-FAD393323CE6}" type="presParOf" srcId="{617AA911-4EE4-4EC8-9283-401B02397AD4}" destId="{F6681534-9C3F-4B4B-AB67-61552BBB3FEB}" srcOrd="0" destOrd="0" presId="urn:microsoft.com/office/officeart/2009/3/layout/RandomtoResultProcess"/>
    <dgm:cxn modelId="{0EF6450B-D869-4B77-89F6-9F84DD35C56D}" type="presParOf" srcId="{617AA911-4EE4-4EC8-9283-401B02397AD4}" destId="{3D551B3A-80E4-44B8-8F16-025893B6514D}" srcOrd="1" destOrd="0" presId="urn:microsoft.com/office/officeart/2009/3/layout/RandomtoResultProcess"/>
    <dgm:cxn modelId="{95230BFD-A678-46BF-AE60-A8A21CE69295}" type="presParOf" srcId="{53BB355D-0E8E-455A-BD15-FCC01743C828}" destId="{D7220060-8802-4209-8F7D-593568FA743C}" srcOrd="4" destOrd="0" presId="urn:microsoft.com/office/officeart/2009/3/layout/RandomtoResultProcess"/>
    <dgm:cxn modelId="{7694398A-2855-427E-8E8C-FB3A6BE3F119}" type="presParOf" srcId="{D7220060-8802-4209-8F7D-593568FA743C}" destId="{AA83F1F1-DCAC-429D-A525-BB009B55A8D1}" srcOrd="0" destOrd="0" presId="urn:microsoft.com/office/officeart/2009/3/layout/RandomtoResultProcess"/>
    <dgm:cxn modelId="{694266AB-9E15-46DC-BB19-DFB9E15C8269}" type="presParOf" srcId="{D7220060-8802-4209-8F7D-593568FA743C}" destId="{4D4DD2A8-7DCD-4856-AEB8-3AF3F41FBB17}" srcOrd="1" destOrd="0" presId="urn:microsoft.com/office/officeart/2009/3/layout/RandomtoResultProcess"/>
    <dgm:cxn modelId="{4071217F-DD1E-42F5-96F3-52524A09C347}" type="presParOf" srcId="{D7220060-8802-4209-8F7D-593568FA743C}" destId="{CF1E934C-657B-4440-AD85-51F6F065256B}" srcOrd="2" destOrd="0" presId="urn:microsoft.com/office/officeart/2009/3/layout/RandomtoResultProcess"/>
    <dgm:cxn modelId="{4DEF2300-8522-4AD8-98A5-6D5FB025CD6C}" type="presParOf" srcId="{53BB355D-0E8E-455A-BD15-FCC01743C828}" destId="{C8E3D630-1A81-4C2D-9976-DC572238AFC5}" srcOrd="5" destOrd="0" presId="urn:microsoft.com/office/officeart/2009/3/layout/RandomtoResultProcess"/>
    <dgm:cxn modelId="{DC5EC0F6-255C-45D2-9311-87BBABBD3797}" type="presParOf" srcId="{C8E3D630-1A81-4C2D-9976-DC572238AFC5}" destId="{412B6DE4-63CF-48D0-8274-FDCE7412785F}" srcOrd="0" destOrd="0" presId="urn:microsoft.com/office/officeart/2009/3/layout/RandomtoResultProcess"/>
    <dgm:cxn modelId="{C67EB1A5-E05D-4CB2-AE21-C5FB309A6199}" type="presParOf" srcId="{C8E3D630-1A81-4C2D-9976-DC572238AFC5}" destId="{D4350E72-E85F-4213-8BC2-E2159AC5A793}" srcOrd="1" destOrd="0" presId="urn:microsoft.com/office/officeart/2009/3/layout/RandomtoResultProcess"/>
    <dgm:cxn modelId="{A63D424F-EF50-44BA-B82B-87720ADAD2D3}" type="presParOf" srcId="{53BB355D-0E8E-455A-BD15-FCC01743C828}" destId="{E8023047-0BFD-40CC-822A-CB8EC858D793}" srcOrd="6" destOrd="0" presId="urn:microsoft.com/office/officeart/2009/3/layout/RandomtoResultProcess"/>
    <dgm:cxn modelId="{4DA7CE0B-C7AB-418B-AAE2-7D6DCEE6FA7E}" type="presParOf" srcId="{E8023047-0BFD-40CC-822A-CB8EC858D793}" destId="{C7F2E191-F70F-4142-BEA5-427066E72EC4}" srcOrd="0" destOrd="0" presId="urn:microsoft.com/office/officeart/2009/3/layout/RandomtoResultProcess"/>
    <dgm:cxn modelId="{72E79DB7-3143-432A-B64C-8D10470C635A}" type="presParOf" srcId="{E8023047-0BFD-40CC-822A-CB8EC858D793}" destId="{1ACAE7E0-1E9C-4AB7-8658-2D51EB2577EE}" srcOrd="1" destOrd="0" presId="urn:microsoft.com/office/officeart/2009/3/layout/RandomtoResultProcess"/>
    <dgm:cxn modelId="{77BD06CB-FC35-4C6C-80B3-A2AED70D9466}" type="presParOf" srcId="{E8023047-0BFD-40CC-822A-CB8EC858D793}" destId="{28BF17F4-E37E-4E3A-AE54-8D876F2B9C60}" srcOrd="2"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0E2A20-9341-4D6D-8CFF-5C5D4F53A56C}"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en-GB"/>
        </a:p>
      </dgm:t>
    </dgm:pt>
    <dgm:pt modelId="{A2E1758A-63FF-4C62-9893-66032CB352E0}">
      <dgm:prSet phldrT="[Text]"/>
      <dgm:spPr/>
      <dgm:t>
        <a:bodyPr/>
        <a:lstStyle/>
        <a:p>
          <a:r>
            <a:rPr lang="en-GB" dirty="0"/>
            <a:t>Power Automate Desktop</a:t>
          </a:r>
        </a:p>
      </dgm:t>
    </dgm:pt>
    <dgm:pt modelId="{8D8CC7AD-CD28-4B15-85D4-951F121F09CC}" type="parTrans" cxnId="{30B59EEF-D53A-4C04-9EFE-11A492CE48E4}">
      <dgm:prSet/>
      <dgm:spPr/>
      <dgm:t>
        <a:bodyPr/>
        <a:lstStyle/>
        <a:p>
          <a:endParaRPr lang="en-GB"/>
        </a:p>
      </dgm:t>
    </dgm:pt>
    <dgm:pt modelId="{83C9E321-18C7-4B2D-A335-365968831860}" type="sibTrans" cxnId="{30B59EEF-D53A-4C04-9EFE-11A492CE48E4}">
      <dgm:prSet/>
      <dgm:spPr/>
      <dgm:t>
        <a:bodyPr/>
        <a:lstStyle/>
        <a:p>
          <a:endParaRPr lang="en-GB"/>
        </a:p>
      </dgm:t>
    </dgm:pt>
    <dgm:pt modelId="{A6FDE114-E1AA-4CD9-B56D-812120834971}">
      <dgm:prSet phldrT="[Text]"/>
      <dgm:spPr/>
      <dgm:t>
        <a:bodyPr/>
        <a:lstStyle/>
        <a:p>
          <a:r>
            <a:rPr lang="en-GB" dirty="0"/>
            <a:t>Read Source</a:t>
          </a:r>
        </a:p>
      </dgm:t>
    </dgm:pt>
    <dgm:pt modelId="{8A4A39BA-89F0-46F1-88AB-FA441102D7D8}" type="parTrans" cxnId="{5C60A935-2F80-43B3-801C-631D465DE0DF}">
      <dgm:prSet/>
      <dgm:spPr/>
      <dgm:t>
        <a:bodyPr/>
        <a:lstStyle/>
        <a:p>
          <a:endParaRPr lang="en-GB"/>
        </a:p>
      </dgm:t>
    </dgm:pt>
    <dgm:pt modelId="{4C26C4AF-90A1-4322-9D42-ECE0E83BCE65}" type="sibTrans" cxnId="{5C60A935-2F80-43B3-801C-631D465DE0DF}">
      <dgm:prSet/>
      <dgm:spPr/>
      <dgm:t>
        <a:bodyPr/>
        <a:lstStyle/>
        <a:p>
          <a:endParaRPr lang="en-GB"/>
        </a:p>
      </dgm:t>
    </dgm:pt>
    <dgm:pt modelId="{96DAD6AA-A332-40A7-A58E-986812BEC98D}">
      <dgm:prSet phldrT="[Text]"/>
      <dgm:spPr/>
      <dgm:t>
        <a:bodyPr/>
        <a:lstStyle/>
        <a:p>
          <a:r>
            <a:rPr lang="en-GB" dirty="0"/>
            <a:t>Save spreadsheets</a:t>
          </a:r>
        </a:p>
      </dgm:t>
    </dgm:pt>
    <dgm:pt modelId="{D74EAAF9-B0BD-479A-881C-05442326A749}" type="parTrans" cxnId="{332AB575-6A73-45CE-B5B9-0F15DC3B9D81}">
      <dgm:prSet/>
      <dgm:spPr/>
      <dgm:t>
        <a:bodyPr/>
        <a:lstStyle/>
        <a:p>
          <a:endParaRPr lang="en-GB"/>
        </a:p>
      </dgm:t>
    </dgm:pt>
    <dgm:pt modelId="{3C1EF0E8-E717-4AB6-A2A9-E708BC9DA2B1}" type="sibTrans" cxnId="{332AB575-6A73-45CE-B5B9-0F15DC3B9D81}">
      <dgm:prSet/>
      <dgm:spPr/>
      <dgm:t>
        <a:bodyPr/>
        <a:lstStyle/>
        <a:p>
          <a:endParaRPr lang="en-GB"/>
        </a:p>
      </dgm:t>
    </dgm:pt>
    <dgm:pt modelId="{29515842-45EE-4D27-9364-BC7D7369890E}">
      <dgm:prSet phldrT="[Text]"/>
      <dgm:spPr/>
      <dgm:t>
        <a:bodyPr/>
        <a:lstStyle/>
        <a:p>
          <a:r>
            <a:rPr lang="en-GB" dirty="0"/>
            <a:t>Dataflows</a:t>
          </a:r>
        </a:p>
      </dgm:t>
    </dgm:pt>
    <dgm:pt modelId="{8CF68CAE-829A-41E0-92EF-066446B49B2C}" type="parTrans" cxnId="{09E738A6-F378-44F9-AA7D-09CCEBFFA94A}">
      <dgm:prSet/>
      <dgm:spPr/>
      <dgm:t>
        <a:bodyPr/>
        <a:lstStyle/>
        <a:p>
          <a:endParaRPr lang="en-GB"/>
        </a:p>
      </dgm:t>
    </dgm:pt>
    <dgm:pt modelId="{428A9E31-7A73-46C6-BAF4-51F9F6288CF1}" type="sibTrans" cxnId="{09E738A6-F378-44F9-AA7D-09CCEBFFA94A}">
      <dgm:prSet/>
      <dgm:spPr/>
      <dgm:t>
        <a:bodyPr/>
        <a:lstStyle/>
        <a:p>
          <a:endParaRPr lang="en-GB"/>
        </a:p>
      </dgm:t>
    </dgm:pt>
    <dgm:pt modelId="{7CA9243D-17A0-4D30-BA43-CF35F9C82093}">
      <dgm:prSet phldrT="[Text]"/>
      <dgm:spPr/>
      <dgm:t>
        <a:bodyPr/>
        <a:lstStyle/>
        <a:p>
          <a:r>
            <a:rPr lang="en-GB" dirty="0"/>
            <a:t>Combine spreadsheets</a:t>
          </a:r>
        </a:p>
      </dgm:t>
    </dgm:pt>
    <dgm:pt modelId="{0B20D7E3-88D4-4BF1-9565-2C6AEB12E245}" type="parTrans" cxnId="{E8A5DF62-1E98-4251-8A06-9C2037878036}">
      <dgm:prSet/>
      <dgm:spPr/>
      <dgm:t>
        <a:bodyPr/>
        <a:lstStyle/>
        <a:p>
          <a:endParaRPr lang="en-GB"/>
        </a:p>
      </dgm:t>
    </dgm:pt>
    <dgm:pt modelId="{C2EFCDFF-DBB8-416F-8938-07B9CDC58889}" type="sibTrans" cxnId="{E8A5DF62-1E98-4251-8A06-9C2037878036}">
      <dgm:prSet/>
      <dgm:spPr/>
      <dgm:t>
        <a:bodyPr/>
        <a:lstStyle/>
        <a:p>
          <a:endParaRPr lang="en-GB"/>
        </a:p>
      </dgm:t>
    </dgm:pt>
    <dgm:pt modelId="{DA5AEDB3-FC85-42FD-93E5-9AFF7179B1EA}">
      <dgm:prSet phldrT="[Text]"/>
      <dgm:spPr/>
      <dgm:t>
        <a:bodyPr/>
        <a:lstStyle/>
        <a:p>
          <a:r>
            <a:rPr lang="en-GB" dirty="0"/>
            <a:t>One Dataflow per Location</a:t>
          </a:r>
        </a:p>
      </dgm:t>
    </dgm:pt>
    <dgm:pt modelId="{246389C7-C870-4D82-A338-5AEB1B8F3C8F}" type="parTrans" cxnId="{B0DEF51D-1720-4953-882E-E0D586CBEB71}">
      <dgm:prSet/>
      <dgm:spPr/>
      <dgm:t>
        <a:bodyPr/>
        <a:lstStyle/>
        <a:p>
          <a:endParaRPr lang="en-GB"/>
        </a:p>
      </dgm:t>
    </dgm:pt>
    <dgm:pt modelId="{FEC513D7-E90D-4040-99BB-B47BE6BA79FB}" type="sibTrans" cxnId="{B0DEF51D-1720-4953-882E-E0D586CBEB71}">
      <dgm:prSet/>
      <dgm:spPr/>
      <dgm:t>
        <a:bodyPr/>
        <a:lstStyle/>
        <a:p>
          <a:endParaRPr lang="en-GB"/>
        </a:p>
      </dgm:t>
    </dgm:pt>
    <dgm:pt modelId="{EF3F60E7-EEBC-49F8-B0E9-703AC3B2C1D3}">
      <dgm:prSet phldrT="[Text]"/>
      <dgm:spPr/>
      <dgm:t>
        <a:bodyPr/>
        <a:lstStyle/>
        <a:p>
          <a:r>
            <a:rPr lang="en-GB" dirty="0"/>
            <a:t>Semantic Model</a:t>
          </a:r>
        </a:p>
      </dgm:t>
    </dgm:pt>
    <dgm:pt modelId="{9C2E94FE-5537-49DC-9481-1692933B42BB}" type="parTrans" cxnId="{93EB126B-5A0F-4EA1-AEE3-6EC37F616CC1}">
      <dgm:prSet/>
      <dgm:spPr/>
      <dgm:t>
        <a:bodyPr/>
        <a:lstStyle/>
        <a:p>
          <a:endParaRPr lang="en-GB"/>
        </a:p>
      </dgm:t>
    </dgm:pt>
    <dgm:pt modelId="{6A60E80B-610B-45C2-A5A0-C1E456F4A080}" type="sibTrans" cxnId="{93EB126B-5A0F-4EA1-AEE3-6EC37F616CC1}">
      <dgm:prSet/>
      <dgm:spPr/>
      <dgm:t>
        <a:bodyPr/>
        <a:lstStyle/>
        <a:p>
          <a:endParaRPr lang="en-GB"/>
        </a:p>
      </dgm:t>
    </dgm:pt>
    <dgm:pt modelId="{DCA18ED8-E0B5-4632-A645-20C0BC9F13DC}">
      <dgm:prSet phldrT="[Text]"/>
      <dgm:spPr/>
      <dgm:t>
        <a:bodyPr/>
        <a:lstStyle/>
        <a:p>
          <a:r>
            <a:rPr lang="en-GB" dirty="0"/>
            <a:t>Combine Dataflows</a:t>
          </a:r>
        </a:p>
      </dgm:t>
    </dgm:pt>
    <dgm:pt modelId="{DE07B70C-CE27-4188-92DA-DC42E7CF59C8}" type="parTrans" cxnId="{4789A660-0BBD-4CCC-B352-BE4DF5352484}">
      <dgm:prSet/>
      <dgm:spPr/>
      <dgm:t>
        <a:bodyPr/>
        <a:lstStyle/>
        <a:p>
          <a:endParaRPr lang="en-GB"/>
        </a:p>
      </dgm:t>
    </dgm:pt>
    <dgm:pt modelId="{030001F5-FCAC-4302-9990-F1DEB280BCBC}" type="sibTrans" cxnId="{4789A660-0BBD-4CCC-B352-BE4DF5352484}">
      <dgm:prSet/>
      <dgm:spPr/>
      <dgm:t>
        <a:bodyPr/>
        <a:lstStyle/>
        <a:p>
          <a:endParaRPr lang="en-GB"/>
        </a:p>
      </dgm:t>
    </dgm:pt>
    <dgm:pt modelId="{436411DE-3E18-4075-A88B-EA7A61364B2C}">
      <dgm:prSet phldrT="[Text]"/>
      <dgm:spPr/>
      <dgm:t>
        <a:bodyPr/>
        <a:lstStyle/>
        <a:p>
          <a:r>
            <a:rPr lang="en-GB" dirty="0"/>
            <a:t>One SharePoint folder per Location</a:t>
          </a:r>
        </a:p>
      </dgm:t>
    </dgm:pt>
    <dgm:pt modelId="{B17EC44B-107A-4C02-9B1F-35E51CA2BA4F}" type="parTrans" cxnId="{AC2C25AD-36E9-48E5-8997-EA85C75077EC}">
      <dgm:prSet/>
      <dgm:spPr/>
      <dgm:t>
        <a:bodyPr/>
        <a:lstStyle/>
        <a:p>
          <a:endParaRPr lang="en-GB"/>
        </a:p>
      </dgm:t>
    </dgm:pt>
    <dgm:pt modelId="{45BA2174-2787-4E77-84DE-CD192D023BE9}" type="sibTrans" cxnId="{AC2C25AD-36E9-48E5-8997-EA85C75077EC}">
      <dgm:prSet/>
      <dgm:spPr/>
      <dgm:t>
        <a:bodyPr/>
        <a:lstStyle/>
        <a:p>
          <a:endParaRPr lang="en-GB"/>
        </a:p>
      </dgm:t>
    </dgm:pt>
    <dgm:pt modelId="{31814F12-1A9C-422F-BF21-D3D9A89334AA}">
      <dgm:prSet phldrT="[Text]"/>
      <dgm:spPr/>
      <dgm:t>
        <a:bodyPr/>
        <a:lstStyle/>
        <a:p>
          <a:r>
            <a:rPr lang="en-GB" dirty="0"/>
            <a:t>Visualisations</a:t>
          </a:r>
        </a:p>
      </dgm:t>
    </dgm:pt>
    <dgm:pt modelId="{8D70F11D-62C9-4AEF-AE63-63B8632C90E6}" type="sibTrans" cxnId="{C28D6B89-BB52-462E-A066-3205B4F07E50}">
      <dgm:prSet/>
      <dgm:spPr/>
      <dgm:t>
        <a:bodyPr/>
        <a:lstStyle/>
        <a:p>
          <a:endParaRPr lang="en-GB"/>
        </a:p>
      </dgm:t>
    </dgm:pt>
    <dgm:pt modelId="{F739ED29-2AD7-43EC-84CC-E8EE6FDD80D0}" type="parTrans" cxnId="{C28D6B89-BB52-462E-A066-3205B4F07E50}">
      <dgm:prSet/>
      <dgm:spPr/>
      <dgm:t>
        <a:bodyPr/>
        <a:lstStyle/>
        <a:p>
          <a:endParaRPr lang="en-GB"/>
        </a:p>
      </dgm:t>
    </dgm:pt>
    <dgm:pt modelId="{FAB98CC9-0DCF-4D56-BBA0-14350389B4F0}">
      <dgm:prSet phldrT="[Text]"/>
      <dgm:spPr/>
      <dgm:t>
        <a:bodyPr/>
        <a:lstStyle/>
        <a:p>
          <a:r>
            <a:rPr lang="en-GB" dirty="0"/>
            <a:t>Report</a:t>
          </a:r>
        </a:p>
      </dgm:t>
    </dgm:pt>
    <dgm:pt modelId="{B2E64DAB-C5AC-470B-B83D-EDB75A0E486B}" type="parTrans" cxnId="{68E8E762-1CE5-4AB0-9B72-1F4753665271}">
      <dgm:prSet/>
      <dgm:spPr/>
      <dgm:t>
        <a:bodyPr/>
        <a:lstStyle/>
        <a:p>
          <a:endParaRPr lang="en-GB"/>
        </a:p>
      </dgm:t>
    </dgm:pt>
    <dgm:pt modelId="{44AB2E39-FF6F-41E9-8172-E760B813E9C1}" type="sibTrans" cxnId="{68E8E762-1CE5-4AB0-9B72-1F4753665271}">
      <dgm:prSet/>
      <dgm:spPr/>
      <dgm:t>
        <a:bodyPr/>
        <a:lstStyle/>
        <a:p>
          <a:endParaRPr lang="en-GB"/>
        </a:p>
      </dgm:t>
    </dgm:pt>
    <dgm:pt modelId="{2937B554-02A9-4553-836F-95D9B745AD72}">
      <dgm:prSet phldrT="[Text]"/>
      <dgm:spPr/>
      <dgm:t>
        <a:bodyPr/>
        <a:lstStyle/>
        <a:p>
          <a:r>
            <a:rPr lang="en-GB" dirty="0"/>
            <a:t>Metrics</a:t>
          </a:r>
        </a:p>
      </dgm:t>
    </dgm:pt>
    <dgm:pt modelId="{029B5CA9-8E9E-456B-BAF8-764127C9EDE2}" type="parTrans" cxnId="{9E8D066A-0478-44DE-AEFB-C6770C1F934D}">
      <dgm:prSet/>
      <dgm:spPr/>
      <dgm:t>
        <a:bodyPr/>
        <a:lstStyle/>
        <a:p>
          <a:endParaRPr lang="en-GB"/>
        </a:p>
      </dgm:t>
    </dgm:pt>
    <dgm:pt modelId="{EE20FBA1-27C6-4573-AA11-E6DF89CA7CD2}" type="sibTrans" cxnId="{9E8D066A-0478-44DE-AEFB-C6770C1F934D}">
      <dgm:prSet/>
      <dgm:spPr/>
      <dgm:t>
        <a:bodyPr/>
        <a:lstStyle/>
        <a:p>
          <a:endParaRPr lang="en-GB"/>
        </a:p>
      </dgm:t>
    </dgm:pt>
    <dgm:pt modelId="{F41BE4B7-1C22-40A2-B36F-DD3C92200A0F}">
      <dgm:prSet phldrT="[Text]"/>
      <dgm:spPr/>
      <dgm:t>
        <a:bodyPr/>
        <a:lstStyle/>
        <a:p>
          <a:r>
            <a:rPr lang="en-GB" dirty="0"/>
            <a:t>Dashboard</a:t>
          </a:r>
        </a:p>
      </dgm:t>
    </dgm:pt>
    <dgm:pt modelId="{7F2A7C39-70B0-4C3E-8798-B61275172B9C}" type="parTrans" cxnId="{EFA3B2DA-BDB0-4603-A275-C73F5F2D4F69}">
      <dgm:prSet/>
      <dgm:spPr/>
      <dgm:t>
        <a:bodyPr/>
        <a:lstStyle/>
        <a:p>
          <a:endParaRPr lang="en-GB"/>
        </a:p>
      </dgm:t>
    </dgm:pt>
    <dgm:pt modelId="{ED94D2B8-3C9B-4D6B-ADDC-B843B880B58B}" type="sibTrans" cxnId="{EFA3B2DA-BDB0-4603-A275-C73F5F2D4F69}">
      <dgm:prSet/>
      <dgm:spPr/>
      <dgm:t>
        <a:bodyPr/>
        <a:lstStyle/>
        <a:p>
          <a:endParaRPr lang="en-GB"/>
        </a:p>
      </dgm:t>
    </dgm:pt>
    <dgm:pt modelId="{C083263E-C1BD-446E-A500-6510B4713BB8}" type="pres">
      <dgm:prSet presAssocID="{B20E2A20-9341-4D6D-8CFF-5C5D4F53A56C}" presName="Name0" presStyleCnt="0">
        <dgm:presLayoutVars>
          <dgm:dir/>
          <dgm:animLvl val="lvl"/>
          <dgm:resizeHandles val="exact"/>
        </dgm:presLayoutVars>
      </dgm:prSet>
      <dgm:spPr/>
    </dgm:pt>
    <dgm:pt modelId="{2987EED6-7703-474D-A10E-D4D2AF52F600}" type="pres">
      <dgm:prSet presAssocID="{A2E1758A-63FF-4C62-9893-66032CB352E0}" presName="composite" presStyleCnt="0"/>
      <dgm:spPr/>
    </dgm:pt>
    <dgm:pt modelId="{FC87C2BF-3F32-4CA1-89E1-80FA91263689}" type="pres">
      <dgm:prSet presAssocID="{A2E1758A-63FF-4C62-9893-66032CB352E0}" presName="parTx" presStyleLbl="alignNode1" presStyleIdx="0" presStyleCnt="4">
        <dgm:presLayoutVars>
          <dgm:chMax val="0"/>
          <dgm:chPref val="0"/>
          <dgm:bulletEnabled val="1"/>
        </dgm:presLayoutVars>
      </dgm:prSet>
      <dgm:spPr/>
    </dgm:pt>
    <dgm:pt modelId="{4F0E2502-5A8E-45C6-A9CA-233CBD0ECD61}" type="pres">
      <dgm:prSet presAssocID="{A2E1758A-63FF-4C62-9893-66032CB352E0}" presName="desTx" presStyleLbl="alignAccFollowNode1" presStyleIdx="0" presStyleCnt="4">
        <dgm:presLayoutVars>
          <dgm:bulletEnabled val="1"/>
        </dgm:presLayoutVars>
      </dgm:prSet>
      <dgm:spPr/>
    </dgm:pt>
    <dgm:pt modelId="{6FBF403C-F5C4-4C36-A3C6-E1D3B1E53E21}" type="pres">
      <dgm:prSet presAssocID="{83C9E321-18C7-4B2D-A335-365968831860}" presName="space" presStyleCnt="0"/>
      <dgm:spPr/>
    </dgm:pt>
    <dgm:pt modelId="{1778F100-0B9A-4EF3-B74A-B5506D6EA197}" type="pres">
      <dgm:prSet presAssocID="{29515842-45EE-4D27-9364-BC7D7369890E}" presName="composite" presStyleCnt="0"/>
      <dgm:spPr/>
    </dgm:pt>
    <dgm:pt modelId="{BB974FF3-4A92-4C2E-B9B7-D5168692CF81}" type="pres">
      <dgm:prSet presAssocID="{29515842-45EE-4D27-9364-BC7D7369890E}" presName="parTx" presStyleLbl="alignNode1" presStyleIdx="1" presStyleCnt="4">
        <dgm:presLayoutVars>
          <dgm:chMax val="0"/>
          <dgm:chPref val="0"/>
          <dgm:bulletEnabled val="1"/>
        </dgm:presLayoutVars>
      </dgm:prSet>
      <dgm:spPr/>
    </dgm:pt>
    <dgm:pt modelId="{DA4BC07B-2535-44AD-9901-AE5E357F6EDE}" type="pres">
      <dgm:prSet presAssocID="{29515842-45EE-4D27-9364-BC7D7369890E}" presName="desTx" presStyleLbl="alignAccFollowNode1" presStyleIdx="1" presStyleCnt="4">
        <dgm:presLayoutVars>
          <dgm:bulletEnabled val="1"/>
        </dgm:presLayoutVars>
      </dgm:prSet>
      <dgm:spPr/>
    </dgm:pt>
    <dgm:pt modelId="{E0FAF961-513D-402A-964A-B687F1454BD0}" type="pres">
      <dgm:prSet presAssocID="{428A9E31-7A73-46C6-BAF4-51F9F6288CF1}" presName="space" presStyleCnt="0"/>
      <dgm:spPr/>
    </dgm:pt>
    <dgm:pt modelId="{166588A7-F5D5-4FBB-BF46-8FD4CA85D51A}" type="pres">
      <dgm:prSet presAssocID="{EF3F60E7-EEBC-49F8-B0E9-703AC3B2C1D3}" presName="composite" presStyleCnt="0"/>
      <dgm:spPr/>
    </dgm:pt>
    <dgm:pt modelId="{9474AF5B-E4B6-4293-866E-BC65AE8981B5}" type="pres">
      <dgm:prSet presAssocID="{EF3F60E7-EEBC-49F8-B0E9-703AC3B2C1D3}" presName="parTx" presStyleLbl="alignNode1" presStyleIdx="2" presStyleCnt="4">
        <dgm:presLayoutVars>
          <dgm:chMax val="0"/>
          <dgm:chPref val="0"/>
          <dgm:bulletEnabled val="1"/>
        </dgm:presLayoutVars>
      </dgm:prSet>
      <dgm:spPr/>
    </dgm:pt>
    <dgm:pt modelId="{56B74E90-8B01-4F2C-BAC2-D31BBB0B09B3}" type="pres">
      <dgm:prSet presAssocID="{EF3F60E7-EEBC-49F8-B0E9-703AC3B2C1D3}" presName="desTx" presStyleLbl="alignAccFollowNode1" presStyleIdx="2" presStyleCnt="4">
        <dgm:presLayoutVars>
          <dgm:bulletEnabled val="1"/>
        </dgm:presLayoutVars>
      </dgm:prSet>
      <dgm:spPr/>
    </dgm:pt>
    <dgm:pt modelId="{D98F7170-BD32-436F-8C61-DB9183685132}" type="pres">
      <dgm:prSet presAssocID="{6A60E80B-610B-45C2-A5A0-C1E456F4A080}" presName="space" presStyleCnt="0"/>
      <dgm:spPr/>
    </dgm:pt>
    <dgm:pt modelId="{33458EFA-1AE2-4C2B-BE9D-C50572243D3B}" type="pres">
      <dgm:prSet presAssocID="{31814F12-1A9C-422F-BF21-D3D9A89334AA}" presName="composite" presStyleCnt="0"/>
      <dgm:spPr/>
    </dgm:pt>
    <dgm:pt modelId="{1671F5C6-498D-44E7-831B-EB8CEBBDAF31}" type="pres">
      <dgm:prSet presAssocID="{31814F12-1A9C-422F-BF21-D3D9A89334AA}" presName="parTx" presStyleLbl="alignNode1" presStyleIdx="3" presStyleCnt="4">
        <dgm:presLayoutVars>
          <dgm:chMax val="0"/>
          <dgm:chPref val="0"/>
          <dgm:bulletEnabled val="1"/>
        </dgm:presLayoutVars>
      </dgm:prSet>
      <dgm:spPr/>
    </dgm:pt>
    <dgm:pt modelId="{CFEA9699-2446-4DC3-920F-0B5A3C1E2C03}" type="pres">
      <dgm:prSet presAssocID="{31814F12-1A9C-422F-BF21-D3D9A89334AA}" presName="desTx" presStyleLbl="alignAccFollowNode1" presStyleIdx="3" presStyleCnt="4">
        <dgm:presLayoutVars>
          <dgm:bulletEnabled val="1"/>
        </dgm:presLayoutVars>
      </dgm:prSet>
      <dgm:spPr/>
    </dgm:pt>
  </dgm:ptLst>
  <dgm:cxnLst>
    <dgm:cxn modelId="{2361820F-01EC-423E-8EF4-0A309ABFD08C}" type="presOf" srcId="{DCA18ED8-E0B5-4632-A645-20C0BC9F13DC}" destId="{56B74E90-8B01-4F2C-BAC2-D31BBB0B09B3}" srcOrd="0" destOrd="0" presId="urn:microsoft.com/office/officeart/2005/8/layout/hList1"/>
    <dgm:cxn modelId="{0F41E511-2C52-4087-B932-357297655437}" type="presOf" srcId="{A2E1758A-63FF-4C62-9893-66032CB352E0}" destId="{FC87C2BF-3F32-4CA1-89E1-80FA91263689}" srcOrd="0" destOrd="0" presId="urn:microsoft.com/office/officeart/2005/8/layout/hList1"/>
    <dgm:cxn modelId="{B0DEF51D-1720-4953-882E-E0D586CBEB71}" srcId="{29515842-45EE-4D27-9364-BC7D7369890E}" destId="{DA5AEDB3-FC85-42FD-93E5-9AFF7179B1EA}" srcOrd="1" destOrd="0" parTransId="{246389C7-C870-4D82-A338-5AEB1B8F3C8F}" sibTransId="{FEC513D7-E90D-4040-99BB-B47BE6BA79FB}"/>
    <dgm:cxn modelId="{B0382E2D-E86A-40DE-B0E1-C424109A95DD}" type="presOf" srcId="{A6FDE114-E1AA-4CD9-B56D-812120834971}" destId="{4F0E2502-5A8E-45C6-A9CA-233CBD0ECD61}" srcOrd="0" destOrd="0" presId="urn:microsoft.com/office/officeart/2005/8/layout/hList1"/>
    <dgm:cxn modelId="{6656E332-EA30-4893-A5A2-C003C63C8375}" type="presOf" srcId="{2937B554-02A9-4553-836F-95D9B745AD72}" destId="{CFEA9699-2446-4DC3-920F-0B5A3C1E2C03}" srcOrd="0" destOrd="1" presId="urn:microsoft.com/office/officeart/2005/8/layout/hList1"/>
    <dgm:cxn modelId="{5C60A935-2F80-43B3-801C-631D465DE0DF}" srcId="{A2E1758A-63FF-4C62-9893-66032CB352E0}" destId="{A6FDE114-E1AA-4CD9-B56D-812120834971}" srcOrd="0" destOrd="0" parTransId="{8A4A39BA-89F0-46F1-88AB-FA441102D7D8}" sibTransId="{4C26C4AF-90A1-4322-9D42-ECE0E83BCE65}"/>
    <dgm:cxn modelId="{BAFBF63B-6AD1-4E41-A6CB-CDC108954827}" type="presOf" srcId="{29515842-45EE-4D27-9364-BC7D7369890E}" destId="{BB974FF3-4A92-4C2E-B9B7-D5168692CF81}" srcOrd="0" destOrd="0" presId="urn:microsoft.com/office/officeart/2005/8/layout/hList1"/>
    <dgm:cxn modelId="{4789A660-0BBD-4CCC-B352-BE4DF5352484}" srcId="{EF3F60E7-EEBC-49F8-B0E9-703AC3B2C1D3}" destId="{DCA18ED8-E0B5-4632-A645-20C0BC9F13DC}" srcOrd="0" destOrd="0" parTransId="{DE07B70C-CE27-4188-92DA-DC42E7CF59C8}" sibTransId="{030001F5-FCAC-4302-9990-F1DEB280BCBC}"/>
    <dgm:cxn modelId="{E8A5DF62-1E98-4251-8A06-9C2037878036}" srcId="{29515842-45EE-4D27-9364-BC7D7369890E}" destId="{7CA9243D-17A0-4D30-BA43-CF35F9C82093}" srcOrd="0" destOrd="0" parTransId="{0B20D7E3-88D4-4BF1-9565-2C6AEB12E245}" sibTransId="{C2EFCDFF-DBB8-416F-8938-07B9CDC58889}"/>
    <dgm:cxn modelId="{68E8E762-1CE5-4AB0-9B72-1F4753665271}" srcId="{31814F12-1A9C-422F-BF21-D3D9A89334AA}" destId="{FAB98CC9-0DCF-4D56-BBA0-14350389B4F0}" srcOrd="0" destOrd="0" parTransId="{B2E64DAB-C5AC-470B-B83D-EDB75A0E486B}" sibTransId="{44AB2E39-FF6F-41E9-8172-E760B813E9C1}"/>
    <dgm:cxn modelId="{DE20FB65-8969-4A9A-8EBE-18CF2CF62E90}" type="presOf" srcId="{436411DE-3E18-4075-A88B-EA7A61364B2C}" destId="{4F0E2502-5A8E-45C6-A9CA-233CBD0ECD61}" srcOrd="0" destOrd="2" presId="urn:microsoft.com/office/officeart/2005/8/layout/hList1"/>
    <dgm:cxn modelId="{9E8D066A-0478-44DE-AEFB-C6770C1F934D}" srcId="{31814F12-1A9C-422F-BF21-D3D9A89334AA}" destId="{2937B554-02A9-4553-836F-95D9B745AD72}" srcOrd="1" destOrd="0" parTransId="{029B5CA9-8E9E-456B-BAF8-764127C9EDE2}" sibTransId="{EE20FBA1-27C6-4573-AA11-E6DF89CA7CD2}"/>
    <dgm:cxn modelId="{93EB126B-5A0F-4EA1-AEE3-6EC37F616CC1}" srcId="{B20E2A20-9341-4D6D-8CFF-5C5D4F53A56C}" destId="{EF3F60E7-EEBC-49F8-B0E9-703AC3B2C1D3}" srcOrd="2" destOrd="0" parTransId="{9C2E94FE-5537-49DC-9481-1692933B42BB}" sibTransId="{6A60E80B-610B-45C2-A5A0-C1E456F4A080}"/>
    <dgm:cxn modelId="{40397752-913B-4FEF-9823-012A4D9A1EC6}" type="presOf" srcId="{EF3F60E7-EEBC-49F8-B0E9-703AC3B2C1D3}" destId="{9474AF5B-E4B6-4293-866E-BC65AE8981B5}" srcOrd="0" destOrd="0" presId="urn:microsoft.com/office/officeart/2005/8/layout/hList1"/>
    <dgm:cxn modelId="{BC6EDC74-C03A-4038-B8C4-1308822705E5}" type="presOf" srcId="{F41BE4B7-1C22-40A2-B36F-DD3C92200A0F}" destId="{CFEA9699-2446-4DC3-920F-0B5A3C1E2C03}" srcOrd="0" destOrd="2" presId="urn:microsoft.com/office/officeart/2005/8/layout/hList1"/>
    <dgm:cxn modelId="{332AB575-6A73-45CE-B5B9-0F15DC3B9D81}" srcId="{A2E1758A-63FF-4C62-9893-66032CB352E0}" destId="{96DAD6AA-A332-40A7-A58E-986812BEC98D}" srcOrd="1" destOrd="0" parTransId="{D74EAAF9-B0BD-479A-881C-05442326A749}" sibTransId="{3C1EF0E8-E717-4AB6-A2A9-E708BC9DA2B1}"/>
    <dgm:cxn modelId="{C28D6B89-BB52-462E-A066-3205B4F07E50}" srcId="{B20E2A20-9341-4D6D-8CFF-5C5D4F53A56C}" destId="{31814F12-1A9C-422F-BF21-D3D9A89334AA}" srcOrd="3" destOrd="0" parTransId="{F739ED29-2AD7-43EC-84CC-E8EE6FDD80D0}" sibTransId="{8D70F11D-62C9-4AEF-AE63-63B8632C90E6}"/>
    <dgm:cxn modelId="{18C2349D-0880-41E0-9A9C-B1662A1C2180}" type="presOf" srcId="{DA5AEDB3-FC85-42FD-93E5-9AFF7179B1EA}" destId="{DA4BC07B-2535-44AD-9901-AE5E357F6EDE}" srcOrd="0" destOrd="1" presId="urn:microsoft.com/office/officeart/2005/8/layout/hList1"/>
    <dgm:cxn modelId="{09E738A6-F378-44F9-AA7D-09CCEBFFA94A}" srcId="{B20E2A20-9341-4D6D-8CFF-5C5D4F53A56C}" destId="{29515842-45EE-4D27-9364-BC7D7369890E}" srcOrd="1" destOrd="0" parTransId="{8CF68CAE-829A-41E0-92EF-066446B49B2C}" sibTransId="{428A9E31-7A73-46C6-BAF4-51F9F6288CF1}"/>
    <dgm:cxn modelId="{AC2C25AD-36E9-48E5-8997-EA85C75077EC}" srcId="{A2E1758A-63FF-4C62-9893-66032CB352E0}" destId="{436411DE-3E18-4075-A88B-EA7A61364B2C}" srcOrd="2" destOrd="0" parTransId="{B17EC44B-107A-4C02-9B1F-35E51CA2BA4F}" sibTransId="{45BA2174-2787-4E77-84DE-CD192D023BE9}"/>
    <dgm:cxn modelId="{74823FB6-622F-4638-86C6-FE82B0FB5D43}" type="presOf" srcId="{96DAD6AA-A332-40A7-A58E-986812BEC98D}" destId="{4F0E2502-5A8E-45C6-A9CA-233CBD0ECD61}" srcOrd="0" destOrd="1" presId="urn:microsoft.com/office/officeart/2005/8/layout/hList1"/>
    <dgm:cxn modelId="{407163CA-2A54-4B45-B5E4-CB8F4284D70F}" type="presOf" srcId="{7CA9243D-17A0-4D30-BA43-CF35F9C82093}" destId="{DA4BC07B-2535-44AD-9901-AE5E357F6EDE}" srcOrd="0" destOrd="0" presId="urn:microsoft.com/office/officeart/2005/8/layout/hList1"/>
    <dgm:cxn modelId="{EFA3B2DA-BDB0-4603-A275-C73F5F2D4F69}" srcId="{31814F12-1A9C-422F-BF21-D3D9A89334AA}" destId="{F41BE4B7-1C22-40A2-B36F-DD3C92200A0F}" srcOrd="2" destOrd="0" parTransId="{7F2A7C39-70B0-4C3E-8798-B61275172B9C}" sibTransId="{ED94D2B8-3C9B-4D6B-ADDC-B843B880B58B}"/>
    <dgm:cxn modelId="{4A0568E8-9135-4150-95A6-6B3ED2823ECC}" type="presOf" srcId="{B20E2A20-9341-4D6D-8CFF-5C5D4F53A56C}" destId="{C083263E-C1BD-446E-A500-6510B4713BB8}" srcOrd="0" destOrd="0" presId="urn:microsoft.com/office/officeart/2005/8/layout/hList1"/>
    <dgm:cxn modelId="{30B59EEF-D53A-4C04-9EFE-11A492CE48E4}" srcId="{B20E2A20-9341-4D6D-8CFF-5C5D4F53A56C}" destId="{A2E1758A-63FF-4C62-9893-66032CB352E0}" srcOrd="0" destOrd="0" parTransId="{8D8CC7AD-CD28-4B15-85D4-951F121F09CC}" sibTransId="{83C9E321-18C7-4B2D-A335-365968831860}"/>
    <dgm:cxn modelId="{619C3DFB-0476-43E3-9149-1EB069308E07}" type="presOf" srcId="{31814F12-1A9C-422F-BF21-D3D9A89334AA}" destId="{1671F5C6-498D-44E7-831B-EB8CEBBDAF31}" srcOrd="0" destOrd="0" presId="urn:microsoft.com/office/officeart/2005/8/layout/hList1"/>
    <dgm:cxn modelId="{FAF1FAFC-4923-4666-9514-8B5F363757AE}" type="presOf" srcId="{FAB98CC9-0DCF-4D56-BBA0-14350389B4F0}" destId="{CFEA9699-2446-4DC3-920F-0B5A3C1E2C03}" srcOrd="0" destOrd="0" presId="urn:microsoft.com/office/officeart/2005/8/layout/hList1"/>
    <dgm:cxn modelId="{15066DCD-DDE1-45D3-BA27-FDF9A3E26F5D}" type="presParOf" srcId="{C083263E-C1BD-446E-A500-6510B4713BB8}" destId="{2987EED6-7703-474D-A10E-D4D2AF52F600}" srcOrd="0" destOrd="0" presId="urn:microsoft.com/office/officeart/2005/8/layout/hList1"/>
    <dgm:cxn modelId="{E7BCDC50-BC2C-41FE-9629-4B6978AAA606}" type="presParOf" srcId="{2987EED6-7703-474D-A10E-D4D2AF52F600}" destId="{FC87C2BF-3F32-4CA1-89E1-80FA91263689}" srcOrd="0" destOrd="0" presId="urn:microsoft.com/office/officeart/2005/8/layout/hList1"/>
    <dgm:cxn modelId="{077C6863-0393-4FEE-A281-20D4E9B26B55}" type="presParOf" srcId="{2987EED6-7703-474D-A10E-D4D2AF52F600}" destId="{4F0E2502-5A8E-45C6-A9CA-233CBD0ECD61}" srcOrd="1" destOrd="0" presId="urn:microsoft.com/office/officeart/2005/8/layout/hList1"/>
    <dgm:cxn modelId="{1B422F6E-98C8-4A59-9530-361332279EC6}" type="presParOf" srcId="{C083263E-C1BD-446E-A500-6510B4713BB8}" destId="{6FBF403C-F5C4-4C36-A3C6-E1D3B1E53E21}" srcOrd="1" destOrd="0" presId="urn:microsoft.com/office/officeart/2005/8/layout/hList1"/>
    <dgm:cxn modelId="{ABBF80F7-DDC8-4F3A-A736-9354FBE443FF}" type="presParOf" srcId="{C083263E-C1BD-446E-A500-6510B4713BB8}" destId="{1778F100-0B9A-4EF3-B74A-B5506D6EA197}" srcOrd="2" destOrd="0" presId="urn:microsoft.com/office/officeart/2005/8/layout/hList1"/>
    <dgm:cxn modelId="{E70CBF7D-D7DF-45AC-A8BC-A6BA13F44952}" type="presParOf" srcId="{1778F100-0B9A-4EF3-B74A-B5506D6EA197}" destId="{BB974FF3-4A92-4C2E-B9B7-D5168692CF81}" srcOrd="0" destOrd="0" presId="urn:microsoft.com/office/officeart/2005/8/layout/hList1"/>
    <dgm:cxn modelId="{CDA4DEAE-9E05-41FB-899B-38FA21EE86B1}" type="presParOf" srcId="{1778F100-0B9A-4EF3-B74A-B5506D6EA197}" destId="{DA4BC07B-2535-44AD-9901-AE5E357F6EDE}" srcOrd="1" destOrd="0" presId="urn:microsoft.com/office/officeart/2005/8/layout/hList1"/>
    <dgm:cxn modelId="{1E3076F7-7B74-4CDA-B8B1-E570C1E4C323}" type="presParOf" srcId="{C083263E-C1BD-446E-A500-6510B4713BB8}" destId="{E0FAF961-513D-402A-964A-B687F1454BD0}" srcOrd="3" destOrd="0" presId="urn:microsoft.com/office/officeart/2005/8/layout/hList1"/>
    <dgm:cxn modelId="{71969618-C0B3-4437-B76F-733F644EED9E}" type="presParOf" srcId="{C083263E-C1BD-446E-A500-6510B4713BB8}" destId="{166588A7-F5D5-4FBB-BF46-8FD4CA85D51A}" srcOrd="4" destOrd="0" presId="urn:microsoft.com/office/officeart/2005/8/layout/hList1"/>
    <dgm:cxn modelId="{0D787643-4AF4-4906-BCCE-52CE860F9604}" type="presParOf" srcId="{166588A7-F5D5-4FBB-BF46-8FD4CA85D51A}" destId="{9474AF5B-E4B6-4293-866E-BC65AE8981B5}" srcOrd="0" destOrd="0" presId="urn:microsoft.com/office/officeart/2005/8/layout/hList1"/>
    <dgm:cxn modelId="{533C8156-64BC-4DB0-881C-2846EE4AF4CB}" type="presParOf" srcId="{166588A7-F5D5-4FBB-BF46-8FD4CA85D51A}" destId="{56B74E90-8B01-4F2C-BAC2-D31BBB0B09B3}" srcOrd="1" destOrd="0" presId="urn:microsoft.com/office/officeart/2005/8/layout/hList1"/>
    <dgm:cxn modelId="{F26E2739-5B95-4C57-8151-9670CE7C4646}" type="presParOf" srcId="{C083263E-C1BD-446E-A500-6510B4713BB8}" destId="{D98F7170-BD32-436F-8C61-DB9183685132}" srcOrd="5" destOrd="0" presId="urn:microsoft.com/office/officeart/2005/8/layout/hList1"/>
    <dgm:cxn modelId="{9C9F1179-9F9D-4381-A126-776CDB022910}" type="presParOf" srcId="{C083263E-C1BD-446E-A500-6510B4713BB8}" destId="{33458EFA-1AE2-4C2B-BE9D-C50572243D3B}" srcOrd="6" destOrd="0" presId="urn:microsoft.com/office/officeart/2005/8/layout/hList1"/>
    <dgm:cxn modelId="{59F7A82D-40E9-487C-88DF-C5930700FC10}" type="presParOf" srcId="{33458EFA-1AE2-4C2B-BE9D-C50572243D3B}" destId="{1671F5C6-498D-44E7-831B-EB8CEBBDAF31}" srcOrd="0" destOrd="0" presId="urn:microsoft.com/office/officeart/2005/8/layout/hList1"/>
    <dgm:cxn modelId="{5ECC15E5-07CB-4BA4-A817-9F904B73F059}" type="presParOf" srcId="{33458EFA-1AE2-4C2B-BE9D-C50572243D3B}" destId="{CFEA9699-2446-4DC3-920F-0B5A3C1E2C0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935C2C-A018-4C12-BEB4-E91B8E30702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4F8C28C-1785-4944-989E-ADE02E5BDC28}">
      <dgm:prSet/>
      <dgm:spPr/>
      <dgm:t>
        <a:bodyPr/>
        <a:lstStyle/>
        <a:p>
          <a:r>
            <a:rPr lang="en-GB" dirty="0"/>
            <a:t>SharePoint List controls the whole ETL process</a:t>
          </a:r>
          <a:endParaRPr lang="en-US" dirty="0"/>
        </a:p>
      </dgm:t>
    </dgm:pt>
    <dgm:pt modelId="{BD6AECA0-4DD5-47BA-A5E6-C37C08CB4AF6}" type="parTrans" cxnId="{A91D9158-E61C-44BB-8A66-9FDA285CB060}">
      <dgm:prSet/>
      <dgm:spPr/>
      <dgm:t>
        <a:bodyPr/>
        <a:lstStyle/>
        <a:p>
          <a:endParaRPr lang="en-US"/>
        </a:p>
      </dgm:t>
    </dgm:pt>
    <dgm:pt modelId="{1834F804-EADD-4222-9B28-4BBABABCFA89}" type="sibTrans" cxnId="{A91D9158-E61C-44BB-8A66-9FDA285CB060}">
      <dgm:prSet/>
      <dgm:spPr/>
      <dgm:t>
        <a:bodyPr/>
        <a:lstStyle/>
        <a:p>
          <a:endParaRPr lang="en-US"/>
        </a:p>
      </dgm:t>
    </dgm:pt>
    <dgm:pt modelId="{37688FDE-A6E3-4969-AE7D-63D052F9690A}">
      <dgm:prSet/>
      <dgm:spPr/>
      <dgm:t>
        <a:bodyPr/>
        <a:lstStyle/>
        <a:p>
          <a:r>
            <a:rPr lang="en-GB"/>
            <a:t>Each Location has a record</a:t>
          </a:r>
          <a:endParaRPr lang="en-US"/>
        </a:p>
      </dgm:t>
    </dgm:pt>
    <dgm:pt modelId="{A4231315-1782-459C-B876-2D507549142C}" type="parTrans" cxnId="{4887ED9F-8BC5-4D8F-917F-1E5D9D033612}">
      <dgm:prSet/>
      <dgm:spPr/>
      <dgm:t>
        <a:bodyPr/>
        <a:lstStyle/>
        <a:p>
          <a:endParaRPr lang="en-US"/>
        </a:p>
      </dgm:t>
    </dgm:pt>
    <dgm:pt modelId="{6A19B4FC-58D0-445D-BCEE-027EAD6CE317}" type="sibTrans" cxnId="{4887ED9F-8BC5-4D8F-917F-1E5D9D033612}">
      <dgm:prSet/>
      <dgm:spPr/>
      <dgm:t>
        <a:bodyPr/>
        <a:lstStyle/>
        <a:p>
          <a:endParaRPr lang="en-US"/>
        </a:p>
      </dgm:t>
    </dgm:pt>
    <dgm:pt modelId="{F6DA7F2D-04B3-435E-9423-8DB7928DA815}">
      <dgm:prSet/>
      <dgm:spPr/>
      <dgm:t>
        <a:bodyPr/>
        <a:lstStyle/>
        <a:p>
          <a:r>
            <a:rPr lang="en-GB"/>
            <a:t>Name</a:t>
          </a:r>
          <a:endParaRPr lang="en-US"/>
        </a:p>
      </dgm:t>
    </dgm:pt>
    <dgm:pt modelId="{843EEA2A-1088-434E-B73B-FDE16144B2A6}" type="parTrans" cxnId="{992F299D-A4B4-4EFB-A13A-5C0C7134AB25}">
      <dgm:prSet/>
      <dgm:spPr/>
      <dgm:t>
        <a:bodyPr/>
        <a:lstStyle/>
        <a:p>
          <a:endParaRPr lang="en-US"/>
        </a:p>
      </dgm:t>
    </dgm:pt>
    <dgm:pt modelId="{1C835DFD-0F6A-4510-B555-4C4168A0A065}" type="sibTrans" cxnId="{992F299D-A4B4-4EFB-A13A-5C0C7134AB25}">
      <dgm:prSet/>
      <dgm:spPr/>
      <dgm:t>
        <a:bodyPr/>
        <a:lstStyle/>
        <a:p>
          <a:endParaRPr lang="en-US"/>
        </a:p>
      </dgm:t>
    </dgm:pt>
    <dgm:pt modelId="{AEC20849-0951-43F5-896A-75EA22929E47}">
      <dgm:prSet/>
      <dgm:spPr/>
      <dgm:t>
        <a:bodyPr/>
        <a:lstStyle/>
        <a:p>
          <a:r>
            <a:rPr lang="en-GB"/>
            <a:t>Map Coordinates</a:t>
          </a:r>
          <a:endParaRPr lang="en-US"/>
        </a:p>
      </dgm:t>
    </dgm:pt>
    <dgm:pt modelId="{0ACA9B7F-E6D5-49D9-86E1-52718E740B04}" type="parTrans" cxnId="{65FDA3FE-DC71-41F4-95F2-1A0E28242776}">
      <dgm:prSet/>
      <dgm:spPr/>
      <dgm:t>
        <a:bodyPr/>
        <a:lstStyle/>
        <a:p>
          <a:endParaRPr lang="en-US"/>
        </a:p>
      </dgm:t>
    </dgm:pt>
    <dgm:pt modelId="{DAFBC793-0CB6-4625-AA99-912592A22606}" type="sibTrans" cxnId="{65FDA3FE-DC71-41F4-95F2-1A0E28242776}">
      <dgm:prSet/>
      <dgm:spPr/>
      <dgm:t>
        <a:bodyPr/>
        <a:lstStyle/>
        <a:p>
          <a:endParaRPr lang="en-US"/>
        </a:p>
      </dgm:t>
    </dgm:pt>
    <dgm:pt modelId="{3A96CAC8-ECEB-4AE8-88D3-50E3A7755717}">
      <dgm:prSet/>
      <dgm:spPr/>
      <dgm:t>
        <a:bodyPr/>
        <a:lstStyle/>
        <a:p>
          <a:r>
            <a:rPr lang="en-GB"/>
            <a:t>Local Authority</a:t>
          </a:r>
          <a:endParaRPr lang="en-US"/>
        </a:p>
      </dgm:t>
    </dgm:pt>
    <dgm:pt modelId="{94FF69F1-188C-4D43-A675-A6A238BB5953}" type="parTrans" cxnId="{B3F71599-7DCE-4521-80F7-EE1D0D9E7C70}">
      <dgm:prSet/>
      <dgm:spPr/>
      <dgm:t>
        <a:bodyPr/>
        <a:lstStyle/>
        <a:p>
          <a:endParaRPr lang="en-US"/>
        </a:p>
      </dgm:t>
    </dgm:pt>
    <dgm:pt modelId="{BDD1FF8A-17B0-4396-BD79-F188AA526525}" type="sibTrans" cxnId="{B3F71599-7DCE-4521-80F7-EE1D0D9E7C70}">
      <dgm:prSet/>
      <dgm:spPr/>
      <dgm:t>
        <a:bodyPr/>
        <a:lstStyle/>
        <a:p>
          <a:endParaRPr lang="en-US"/>
        </a:p>
      </dgm:t>
    </dgm:pt>
    <dgm:pt modelId="{0A56F245-F69D-4328-9171-9D4B14536745}">
      <dgm:prSet/>
      <dgm:spPr/>
      <dgm:t>
        <a:bodyPr/>
        <a:lstStyle/>
        <a:p>
          <a:r>
            <a:rPr lang="en-GB"/>
            <a:t>Dataflow GUID</a:t>
          </a:r>
          <a:endParaRPr lang="en-US"/>
        </a:p>
      </dgm:t>
    </dgm:pt>
    <dgm:pt modelId="{6D99D59D-03A8-4E32-9490-5EEE05CBD768}" type="parTrans" cxnId="{3135B8C7-6AC4-4E9B-945D-94CF975AE460}">
      <dgm:prSet/>
      <dgm:spPr/>
      <dgm:t>
        <a:bodyPr/>
        <a:lstStyle/>
        <a:p>
          <a:endParaRPr lang="en-US"/>
        </a:p>
      </dgm:t>
    </dgm:pt>
    <dgm:pt modelId="{7FCB8732-5F8E-4CE8-AF22-836E6906448E}" type="sibTrans" cxnId="{3135B8C7-6AC4-4E9B-945D-94CF975AE460}">
      <dgm:prSet/>
      <dgm:spPr/>
      <dgm:t>
        <a:bodyPr/>
        <a:lstStyle/>
        <a:p>
          <a:endParaRPr lang="en-US"/>
        </a:p>
      </dgm:t>
    </dgm:pt>
    <dgm:pt modelId="{A4BDE5C7-E4D5-43AB-B34F-77AB79378E3B}">
      <dgm:prSet/>
      <dgm:spPr/>
      <dgm:t>
        <a:bodyPr/>
        <a:lstStyle/>
        <a:p>
          <a:pPr>
            <a:buNone/>
          </a:pPr>
          <a:r>
            <a:rPr lang="en-US" dirty="0"/>
            <a:t>Online customer tables that can be configured to use Power Apps to manage content. Automation can also use the table as required.</a:t>
          </a:r>
        </a:p>
      </dgm:t>
    </dgm:pt>
    <dgm:pt modelId="{1ED1BB53-4A37-4661-AB72-74B4131DB04B}" type="parTrans" cxnId="{A7AD06E9-A931-4449-B589-92E61C6E4FF0}">
      <dgm:prSet/>
      <dgm:spPr/>
      <dgm:t>
        <a:bodyPr/>
        <a:lstStyle/>
        <a:p>
          <a:endParaRPr lang="en-GB"/>
        </a:p>
      </dgm:t>
    </dgm:pt>
    <dgm:pt modelId="{E2B98067-1396-4697-9AE3-714D19FBC417}" type="sibTrans" cxnId="{A7AD06E9-A931-4449-B589-92E61C6E4FF0}">
      <dgm:prSet/>
      <dgm:spPr/>
      <dgm:t>
        <a:bodyPr/>
        <a:lstStyle/>
        <a:p>
          <a:endParaRPr lang="en-GB"/>
        </a:p>
      </dgm:t>
    </dgm:pt>
    <dgm:pt modelId="{D8ED00B8-93EC-4A6A-9DE9-1CD65115F55B}" type="pres">
      <dgm:prSet presAssocID="{E8935C2C-A018-4C12-BEB4-E91B8E307027}" presName="linear" presStyleCnt="0">
        <dgm:presLayoutVars>
          <dgm:dir/>
          <dgm:animLvl val="lvl"/>
          <dgm:resizeHandles val="exact"/>
        </dgm:presLayoutVars>
      </dgm:prSet>
      <dgm:spPr/>
    </dgm:pt>
    <dgm:pt modelId="{DAF0EACD-87C0-493C-B1A4-462C686F71D4}" type="pres">
      <dgm:prSet presAssocID="{64F8C28C-1785-4944-989E-ADE02E5BDC28}" presName="parentLin" presStyleCnt="0"/>
      <dgm:spPr/>
    </dgm:pt>
    <dgm:pt modelId="{AC341FE3-B3DE-43EB-9BA3-F6E7D6193133}" type="pres">
      <dgm:prSet presAssocID="{64F8C28C-1785-4944-989E-ADE02E5BDC28}" presName="parentLeftMargin" presStyleLbl="node1" presStyleIdx="0" presStyleCnt="2"/>
      <dgm:spPr/>
    </dgm:pt>
    <dgm:pt modelId="{C33AC328-99BA-4E1E-9417-716A7714DC6D}" type="pres">
      <dgm:prSet presAssocID="{64F8C28C-1785-4944-989E-ADE02E5BDC28}" presName="parentText" presStyleLbl="node1" presStyleIdx="0" presStyleCnt="2">
        <dgm:presLayoutVars>
          <dgm:chMax val="0"/>
          <dgm:bulletEnabled val="1"/>
        </dgm:presLayoutVars>
      </dgm:prSet>
      <dgm:spPr/>
    </dgm:pt>
    <dgm:pt modelId="{CF335D0F-5662-4722-BECD-FCA5260ED7F4}" type="pres">
      <dgm:prSet presAssocID="{64F8C28C-1785-4944-989E-ADE02E5BDC28}" presName="negativeSpace" presStyleCnt="0"/>
      <dgm:spPr/>
    </dgm:pt>
    <dgm:pt modelId="{F0A4FFE2-EF03-4BAB-B185-27D6AA25AAB5}" type="pres">
      <dgm:prSet presAssocID="{64F8C28C-1785-4944-989E-ADE02E5BDC28}" presName="childText" presStyleLbl="conFgAcc1" presStyleIdx="0" presStyleCnt="2">
        <dgm:presLayoutVars>
          <dgm:bulletEnabled val="1"/>
        </dgm:presLayoutVars>
      </dgm:prSet>
      <dgm:spPr/>
    </dgm:pt>
    <dgm:pt modelId="{A873BD0D-C0A9-48FC-88E7-167A872B9738}" type="pres">
      <dgm:prSet presAssocID="{1834F804-EADD-4222-9B28-4BBABABCFA89}" presName="spaceBetweenRectangles" presStyleCnt="0"/>
      <dgm:spPr/>
    </dgm:pt>
    <dgm:pt modelId="{EDBD62D3-2EDA-4A1D-9B19-8580D9FB58B5}" type="pres">
      <dgm:prSet presAssocID="{37688FDE-A6E3-4969-AE7D-63D052F9690A}" presName="parentLin" presStyleCnt="0"/>
      <dgm:spPr/>
    </dgm:pt>
    <dgm:pt modelId="{4B5B4068-9483-40E3-BFDD-7512392E7B23}" type="pres">
      <dgm:prSet presAssocID="{37688FDE-A6E3-4969-AE7D-63D052F9690A}" presName="parentLeftMargin" presStyleLbl="node1" presStyleIdx="0" presStyleCnt="2"/>
      <dgm:spPr/>
    </dgm:pt>
    <dgm:pt modelId="{4E379C18-A5D4-46A3-A20C-F31B7AA5ED77}" type="pres">
      <dgm:prSet presAssocID="{37688FDE-A6E3-4969-AE7D-63D052F9690A}" presName="parentText" presStyleLbl="node1" presStyleIdx="1" presStyleCnt="2">
        <dgm:presLayoutVars>
          <dgm:chMax val="0"/>
          <dgm:bulletEnabled val="1"/>
        </dgm:presLayoutVars>
      </dgm:prSet>
      <dgm:spPr/>
    </dgm:pt>
    <dgm:pt modelId="{B13F4174-44B1-4B4C-B514-B239B796A5E1}" type="pres">
      <dgm:prSet presAssocID="{37688FDE-A6E3-4969-AE7D-63D052F9690A}" presName="negativeSpace" presStyleCnt="0"/>
      <dgm:spPr/>
    </dgm:pt>
    <dgm:pt modelId="{C97E6AEE-ACC2-4471-84F6-D1A633887BAA}" type="pres">
      <dgm:prSet presAssocID="{37688FDE-A6E3-4969-AE7D-63D052F9690A}" presName="childText" presStyleLbl="conFgAcc1" presStyleIdx="1" presStyleCnt="2">
        <dgm:presLayoutVars>
          <dgm:bulletEnabled val="1"/>
        </dgm:presLayoutVars>
      </dgm:prSet>
      <dgm:spPr/>
    </dgm:pt>
  </dgm:ptLst>
  <dgm:cxnLst>
    <dgm:cxn modelId="{E5C83645-260F-4444-B30C-BA18075DE64B}" type="presOf" srcId="{AEC20849-0951-43F5-896A-75EA22929E47}" destId="{C97E6AEE-ACC2-4471-84F6-D1A633887BAA}" srcOrd="0" destOrd="1" presId="urn:microsoft.com/office/officeart/2005/8/layout/list1"/>
    <dgm:cxn modelId="{9921224C-F3D4-45E9-B0BB-A2D92FDB6694}" type="presOf" srcId="{64F8C28C-1785-4944-989E-ADE02E5BDC28}" destId="{AC341FE3-B3DE-43EB-9BA3-F6E7D6193133}" srcOrd="0" destOrd="0" presId="urn:microsoft.com/office/officeart/2005/8/layout/list1"/>
    <dgm:cxn modelId="{15FE6E6D-1DFF-414B-BBC5-62DF522F11B5}" type="presOf" srcId="{0A56F245-F69D-4328-9171-9D4B14536745}" destId="{C97E6AEE-ACC2-4471-84F6-D1A633887BAA}" srcOrd="0" destOrd="3" presId="urn:microsoft.com/office/officeart/2005/8/layout/list1"/>
    <dgm:cxn modelId="{25B0034E-545E-4AD7-8E3C-DF0FF56247D8}" type="presOf" srcId="{F6DA7F2D-04B3-435E-9423-8DB7928DA815}" destId="{C97E6AEE-ACC2-4471-84F6-D1A633887BAA}" srcOrd="0" destOrd="0" presId="urn:microsoft.com/office/officeart/2005/8/layout/list1"/>
    <dgm:cxn modelId="{A91D9158-E61C-44BB-8A66-9FDA285CB060}" srcId="{E8935C2C-A018-4C12-BEB4-E91B8E307027}" destId="{64F8C28C-1785-4944-989E-ADE02E5BDC28}" srcOrd="0" destOrd="0" parTransId="{BD6AECA0-4DD5-47BA-A5E6-C37C08CB4AF6}" sibTransId="{1834F804-EADD-4222-9B28-4BBABABCFA89}"/>
    <dgm:cxn modelId="{F734257E-4056-4839-8AF6-7D06E9EE37A9}" type="presOf" srcId="{E8935C2C-A018-4C12-BEB4-E91B8E307027}" destId="{D8ED00B8-93EC-4A6A-9DE9-1CD65115F55B}" srcOrd="0" destOrd="0" presId="urn:microsoft.com/office/officeart/2005/8/layout/list1"/>
    <dgm:cxn modelId="{B3F71599-7DCE-4521-80F7-EE1D0D9E7C70}" srcId="{37688FDE-A6E3-4969-AE7D-63D052F9690A}" destId="{3A96CAC8-ECEB-4AE8-88D3-50E3A7755717}" srcOrd="2" destOrd="0" parTransId="{94FF69F1-188C-4D43-A675-A6A238BB5953}" sibTransId="{BDD1FF8A-17B0-4396-BD79-F188AA526525}"/>
    <dgm:cxn modelId="{992F299D-A4B4-4EFB-A13A-5C0C7134AB25}" srcId="{37688FDE-A6E3-4969-AE7D-63D052F9690A}" destId="{F6DA7F2D-04B3-435E-9423-8DB7928DA815}" srcOrd="0" destOrd="0" parTransId="{843EEA2A-1088-434E-B73B-FDE16144B2A6}" sibTransId="{1C835DFD-0F6A-4510-B555-4C4168A0A065}"/>
    <dgm:cxn modelId="{4887ED9F-8BC5-4D8F-917F-1E5D9D033612}" srcId="{E8935C2C-A018-4C12-BEB4-E91B8E307027}" destId="{37688FDE-A6E3-4969-AE7D-63D052F9690A}" srcOrd="1" destOrd="0" parTransId="{A4231315-1782-459C-B876-2D507549142C}" sibTransId="{6A19B4FC-58D0-445D-BCEE-027EAD6CE317}"/>
    <dgm:cxn modelId="{442D29B0-6CF8-4EA1-9118-5E9F17867CB0}" type="presOf" srcId="{A4BDE5C7-E4D5-43AB-B34F-77AB79378E3B}" destId="{F0A4FFE2-EF03-4BAB-B185-27D6AA25AAB5}" srcOrd="0" destOrd="0" presId="urn:microsoft.com/office/officeart/2005/8/layout/list1"/>
    <dgm:cxn modelId="{7AC4AAB1-C449-4A3C-91C5-E32B272BE09C}" type="presOf" srcId="{37688FDE-A6E3-4969-AE7D-63D052F9690A}" destId="{4E379C18-A5D4-46A3-A20C-F31B7AA5ED77}" srcOrd="1" destOrd="0" presId="urn:microsoft.com/office/officeart/2005/8/layout/list1"/>
    <dgm:cxn modelId="{43CFC8B2-C563-4406-9806-BE51B287F714}" type="presOf" srcId="{37688FDE-A6E3-4969-AE7D-63D052F9690A}" destId="{4B5B4068-9483-40E3-BFDD-7512392E7B23}" srcOrd="0" destOrd="0" presId="urn:microsoft.com/office/officeart/2005/8/layout/list1"/>
    <dgm:cxn modelId="{3135B8C7-6AC4-4E9B-945D-94CF975AE460}" srcId="{37688FDE-A6E3-4969-AE7D-63D052F9690A}" destId="{0A56F245-F69D-4328-9171-9D4B14536745}" srcOrd="3" destOrd="0" parTransId="{6D99D59D-03A8-4E32-9490-5EEE05CBD768}" sibTransId="{7FCB8732-5F8E-4CE8-AF22-836E6906448E}"/>
    <dgm:cxn modelId="{833481D0-D9B9-497F-A92C-5A4CB7303475}" type="presOf" srcId="{64F8C28C-1785-4944-989E-ADE02E5BDC28}" destId="{C33AC328-99BA-4E1E-9417-716A7714DC6D}" srcOrd="1" destOrd="0" presId="urn:microsoft.com/office/officeart/2005/8/layout/list1"/>
    <dgm:cxn modelId="{4E72EAE0-2EF1-4D2F-8304-A7374C9A226E}" type="presOf" srcId="{3A96CAC8-ECEB-4AE8-88D3-50E3A7755717}" destId="{C97E6AEE-ACC2-4471-84F6-D1A633887BAA}" srcOrd="0" destOrd="2" presId="urn:microsoft.com/office/officeart/2005/8/layout/list1"/>
    <dgm:cxn modelId="{A7AD06E9-A931-4449-B589-92E61C6E4FF0}" srcId="{64F8C28C-1785-4944-989E-ADE02E5BDC28}" destId="{A4BDE5C7-E4D5-43AB-B34F-77AB79378E3B}" srcOrd="0" destOrd="0" parTransId="{1ED1BB53-4A37-4661-AB72-74B4131DB04B}" sibTransId="{E2B98067-1396-4697-9AE3-714D19FBC417}"/>
    <dgm:cxn modelId="{65FDA3FE-DC71-41F4-95F2-1A0E28242776}" srcId="{37688FDE-A6E3-4969-AE7D-63D052F9690A}" destId="{AEC20849-0951-43F5-896A-75EA22929E47}" srcOrd="1" destOrd="0" parTransId="{0ACA9B7F-E6D5-49D9-86E1-52718E740B04}" sibTransId="{DAFBC793-0CB6-4625-AA99-912592A22606}"/>
    <dgm:cxn modelId="{5298655D-7301-46B5-B227-BEFE908A92D9}" type="presParOf" srcId="{D8ED00B8-93EC-4A6A-9DE9-1CD65115F55B}" destId="{DAF0EACD-87C0-493C-B1A4-462C686F71D4}" srcOrd="0" destOrd="0" presId="urn:microsoft.com/office/officeart/2005/8/layout/list1"/>
    <dgm:cxn modelId="{51FA57B6-DC5D-4D2E-8477-71FE95895D12}" type="presParOf" srcId="{DAF0EACD-87C0-493C-B1A4-462C686F71D4}" destId="{AC341FE3-B3DE-43EB-9BA3-F6E7D6193133}" srcOrd="0" destOrd="0" presId="urn:microsoft.com/office/officeart/2005/8/layout/list1"/>
    <dgm:cxn modelId="{658C46DA-BA62-45EA-B675-50B2BA5AD986}" type="presParOf" srcId="{DAF0EACD-87C0-493C-B1A4-462C686F71D4}" destId="{C33AC328-99BA-4E1E-9417-716A7714DC6D}" srcOrd="1" destOrd="0" presId="urn:microsoft.com/office/officeart/2005/8/layout/list1"/>
    <dgm:cxn modelId="{8863AA30-4615-4BA7-86B3-D58324C3651A}" type="presParOf" srcId="{D8ED00B8-93EC-4A6A-9DE9-1CD65115F55B}" destId="{CF335D0F-5662-4722-BECD-FCA5260ED7F4}" srcOrd="1" destOrd="0" presId="urn:microsoft.com/office/officeart/2005/8/layout/list1"/>
    <dgm:cxn modelId="{708CE1B3-E9E2-44F9-AB45-DB17C454F84A}" type="presParOf" srcId="{D8ED00B8-93EC-4A6A-9DE9-1CD65115F55B}" destId="{F0A4FFE2-EF03-4BAB-B185-27D6AA25AAB5}" srcOrd="2" destOrd="0" presId="urn:microsoft.com/office/officeart/2005/8/layout/list1"/>
    <dgm:cxn modelId="{0A6F98F2-17EA-4D4F-A317-4AB54080FF0B}" type="presParOf" srcId="{D8ED00B8-93EC-4A6A-9DE9-1CD65115F55B}" destId="{A873BD0D-C0A9-48FC-88E7-167A872B9738}" srcOrd="3" destOrd="0" presId="urn:microsoft.com/office/officeart/2005/8/layout/list1"/>
    <dgm:cxn modelId="{5E32669D-D53D-43A0-8982-1B126F2BF7A9}" type="presParOf" srcId="{D8ED00B8-93EC-4A6A-9DE9-1CD65115F55B}" destId="{EDBD62D3-2EDA-4A1D-9B19-8580D9FB58B5}" srcOrd="4" destOrd="0" presId="urn:microsoft.com/office/officeart/2005/8/layout/list1"/>
    <dgm:cxn modelId="{96F37B3A-35F6-48E1-BC78-5F4912C7A8DA}" type="presParOf" srcId="{EDBD62D3-2EDA-4A1D-9B19-8580D9FB58B5}" destId="{4B5B4068-9483-40E3-BFDD-7512392E7B23}" srcOrd="0" destOrd="0" presId="urn:microsoft.com/office/officeart/2005/8/layout/list1"/>
    <dgm:cxn modelId="{AC757809-EF57-44DF-B228-4D8ACF198A40}" type="presParOf" srcId="{EDBD62D3-2EDA-4A1D-9B19-8580D9FB58B5}" destId="{4E379C18-A5D4-46A3-A20C-F31B7AA5ED77}" srcOrd="1" destOrd="0" presId="urn:microsoft.com/office/officeart/2005/8/layout/list1"/>
    <dgm:cxn modelId="{3513E894-D446-4093-ADDC-8E6A16BE5FA6}" type="presParOf" srcId="{D8ED00B8-93EC-4A6A-9DE9-1CD65115F55B}" destId="{B13F4174-44B1-4B4C-B514-B239B796A5E1}" srcOrd="5" destOrd="0" presId="urn:microsoft.com/office/officeart/2005/8/layout/list1"/>
    <dgm:cxn modelId="{D9A3C680-ABF1-40E3-995D-B35821F1F68C}" type="presParOf" srcId="{D8ED00B8-93EC-4A6A-9DE9-1CD65115F55B}" destId="{C97E6AEE-ACC2-4471-84F6-D1A633887BA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5C371E-B5DE-4299-A2DE-105683620B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F975FA50-7C79-4E48-B6C3-A3256BD3FA56}">
      <dgm:prSet phldrT="[Text]"/>
      <dgm:spPr/>
      <dgm:t>
        <a:bodyPr/>
        <a:lstStyle/>
        <a:p>
          <a:r>
            <a:rPr lang="en-GB" dirty="0"/>
            <a:t>Script</a:t>
          </a:r>
        </a:p>
      </dgm:t>
    </dgm:pt>
    <dgm:pt modelId="{0CFD66E9-07E2-45D6-B24D-27B2403B2A81}" type="parTrans" cxnId="{D4C0D15D-2360-4189-8375-C90A8D93A55A}">
      <dgm:prSet/>
      <dgm:spPr/>
      <dgm:t>
        <a:bodyPr/>
        <a:lstStyle/>
        <a:p>
          <a:endParaRPr lang="en-GB"/>
        </a:p>
      </dgm:t>
    </dgm:pt>
    <dgm:pt modelId="{98A7D3C2-F5C5-4D00-B266-A8D6FBA41312}" type="sibTrans" cxnId="{D4C0D15D-2360-4189-8375-C90A8D93A55A}">
      <dgm:prSet/>
      <dgm:spPr/>
      <dgm:t>
        <a:bodyPr/>
        <a:lstStyle/>
        <a:p>
          <a:endParaRPr lang="en-GB"/>
        </a:p>
      </dgm:t>
    </dgm:pt>
    <dgm:pt modelId="{36AADC9F-EBFB-487C-98BA-1F6197E56840}">
      <dgm:prSet phldrT="[Text]"/>
      <dgm:spPr/>
      <dgm:t>
        <a:bodyPr/>
        <a:lstStyle/>
        <a:p>
          <a:r>
            <a:rPr lang="en-GB" dirty="0"/>
            <a:t>Reads the SharePoint List</a:t>
          </a:r>
        </a:p>
      </dgm:t>
    </dgm:pt>
    <dgm:pt modelId="{9E176F54-AD41-4982-B27A-4D5342891773}" type="parTrans" cxnId="{F7C5BD94-5A23-4DC5-A6D2-AA4EB96001F9}">
      <dgm:prSet/>
      <dgm:spPr/>
      <dgm:t>
        <a:bodyPr/>
        <a:lstStyle/>
        <a:p>
          <a:endParaRPr lang="en-GB"/>
        </a:p>
      </dgm:t>
    </dgm:pt>
    <dgm:pt modelId="{CE525AA8-800A-45CB-86E2-455B79244B74}" type="sibTrans" cxnId="{F7C5BD94-5A23-4DC5-A6D2-AA4EB96001F9}">
      <dgm:prSet/>
      <dgm:spPr/>
      <dgm:t>
        <a:bodyPr/>
        <a:lstStyle/>
        <a:p>
          <a:endParaRPr lang="en-GB"/>
        </a:p>
      </dgm:t>
    </dgm:pt>
    <dgm:pt modelId="{F9B4D0ED-A0FE-458B-ADCF-60A8F40B0989}">
      <dgm:prSet phldrT="[Text]"/>
      <dgm:spPr/>
      <dgm:t>
        <a:bodyPr/>
        <a:lstStyle/>
        <a:p>
          <a:r>
            <a:rPr lang="en-GB" dirty="0"/>
            <a:t>Function – Event History</a:t>
          </a:r>
        </a:p>
      </dgm:t>
    </dgm:pt>
    <dgm:pt modelId="{46A6EB04-32EB-422E-AA7B-1C8C633E5471}" type="parTrans" cxnId="{0ED94A70-918C-4A56-B1CF-03D3BEBE12E5}">
      <dgm:prSet/>
      <dgm:spPr/>
      <dgm:t>
        <a:bodyPr/>
        <a:lstStyle/>
        <a:p>
          <a:endParaRPr lang="en-GB"/>
        </a:p>
      </dgm:t>
    </dgm:pt>
    <dgm:pt modelId="{0133536A-EE97-4ABB-A876-849FAA5EA343}" type="sibTrans" cxnId="{0ED94A70-918C-4A56-B1CF-03D3BEBE12E5}">
      <dgm:prSet/>
      <dgm:spPr/>
      <dgm:t>
        <a:bodyPr/>
        <a:lstStyle/>
        <a:p>
          <a:endParaRPr lang="en-GB"/>
        </a:p>
      </dgm:t>
    </dgm:pt>
    <dgm:pt modelId="{768187F9-D3EB-43B8-9416-42084080B600}">
      <dgm:prSet phldrT="[Text]"/>
      <dgm:spPr/>
      <dgm:t>
        <a:bodyPr/>
        <a:lstStyle/>
        <a:p>
          <a:r>
            <a:rPr lang="en-GB" dirty="0"/>
            <a:t>Connect to Event History and build full list of events for a location</a:t>
          </a:r>
        </a:p>
      </dgm:t>
    </dgm:pt>
    <dgm:pt modelId="{BCD9FC2E-AA2A-448D-9C42-466ABE7F4DD2}" type="parTrans" cxnId="{7FAB6DBC-91EC-4653-A7EA-E820C27FC7DE}">
      <dgm:prSet/>
      <dgm:spPr/>
      <dgm:t>
        <a:bodyPr/>
        <a:lstStyle/>
        <a:p>
          <a:endParaRPr lang="en-GB"/>
        </a:p>
      </dgm:t>
    </dgm:pt>
    <dgm:pt modelId="{029EB435-D462-44EF-AFAB-22B346F159C9}" type="sibTrans" cxnId="{7FAB6DBC-91EC-4653-A7EA-E820C27FC7DE}">
      <dgm:prSet/>
      <dgm:spPr/>
      <dgm:t>
        <a:bodyPr/>
        <a:lstStyle/>
        <a:p>
          <a:endParaRPr lang="en-GB"/>
        </a:p>
      </dgm:t>
    </dgm:pt>
    <dgm:pt modelId="{0019A4FE-D3A5-4233-90AE-142DF4118495}">
      <dgm:prSet phldrT="[Text]"/>
      <dgm:spPr/>
      <dgm:t>
        <a:bodyPr/>
        <a:lstStyle/>
        <a:p>
          <a:r>
            <a:rPr lang="en-GB" dirty="0"/>
            <a:t>For Each Row of List processes the records</a:t>
          </a:r>
        </a:p>
      </dgm:t>
    </dgm:pt>
    <dgm:pt modelId="{155F3B79-DB95-4673-AE1C-C59A57F54AC7}" type="parTrans" cxnId="{60E3762D-87DF-47B0-A839-89B668E45D51}">
      <dgm:prSet/>
      <dgm:spPr/>
      <dgm:t>
        <a:bodyPr/>
        <a:lstStyle/>
        <a:p>
          <a:endParaRPr lang="en-GB"/>
        </a:p>
      </dgm:t>
    </dgm:pt>
    <dgm:pt modelId="{EA35D55C-023D-441F-91DE-F252166B5AC7}" type="sibTrans" cxnId="{60E3762D-87DF-47B0-A839-89B668E45D51}">
      <dgm:prSet/>
      <dgm:spPr/>
      <dgm:t>
        <a:bodyPr/>
        <a:lstStyle/>
        <a:p>
          <a:endParaRPr lang="en-GB"/>
        </a:p>
      </dgm:t>
    </dgm:pt>
    <dgm:pt modelId="{EFFB33D8-D117-4477-9BF3-D4D01E71A115}">
      <dgm:prSet phldrT="[Text]"/>
      <dgm:spPr/>
      <dgm:t>
        <a:bodyPr/>
        <a:lstStyle/>
        <a:p>
          <a:r>
            <a:rPr lang="en-GB" dirty="0"/>
            <a:t>Function – Event Data</a:t>
          </a:r>
        </a:p>
      </dgm:t>
    </dgm:pt>
    <dgm:pt modelId="{AF04EFCB-511A-4437-9B1C-CC6A3204EE25}" type="parTrans" cxnId="{C26D8165-339F-4943-81EB-C0820879CD8B}">
      <dgm:prSet/>
      <dgm:spPr/>
      <dgm:t>
        <a:bodyPr/>
        <a:lstStyle/>
        <a:p>
          <a:endParaRPr lang="en-GB"/>
        </a:p>
      </dgm:t>
    </dgm:pt>
    <dgm:pt modelId="{6105F13F-6BB5-4A29-99BA-04177A84A753}" type="sibTrans" cxnId="{C26D8165-339F-4943-81EB-C0820879CD8B}">
      <dgm:prSet/>
      <dgm:spPr/>
      <dgm:t>
        <a:bodyPr/>
        <a:lstStyle/>
        <a:p>
          <a:endParaRPr lang="en-GB"/>
        </a:p>
      </dgm:t>
    </dgm:pt>
    <dgm:pt modelId="{EC3EC301-F185-43FF-A897-863777158991}">
      <dgm:prSet phldrT="[Text]"/>
      <dgm:spPr/>
      <dgm:t>
        <a:bodyPr/>
        <a:lstStyle/>
        <a:p>
          <a:r>
            <a:rPr lang="en-GB" dirty="0"/>
            <a:t>Connect to a specific event and capture a spreadsheet for participants and Volunteers.</a:t>
          </a:r>
        </a:p>
      </dgm:t>
    </dgm:pt>
    <dgm:pt modelId="{B16471E8-70CD-437E-BD32-F6BA01708956}" type="parTrans" cxnId="{CF72C7A6-ABB3-4E4F-A39A-89EB5CFFCF73}">
      <dgm:prSet/>
      <dgm:spPr/>
      <dgm:t>
        <a:bodyPr/>
        <a:lstStyle/>
        <a:p>
          <a:endParaRPr lang="en-GB"/>
        </a:p>
      </dgm:t>
    </dgm:pt>
    <dgm:pt modelId="{6348FA24-9876-4FC6-8CF6-6C385E0D50AB}" type="sibTrans" cxnId="{CF72C7A6-ABB3-4E4F-A39A-89EB5CFFCF73}">
      <dgm:prSet/>
      <dgm:spPr/>
      <dgm:t>
        <a:bodyPr/>
        <a:lstStyle/>
        <a:p>
          <a:endParaRPr lang="en-GB"/>
        </a:p>
      </dgm:t>
    </dgm:pt>
    <dgm:pt modelId="{C899BF09-8BEE-412C-A5B8-BF9CD2689D6C}" type="pres">
      <dgm:prSet presAssocID="{C25C371E-B5DE-4299-A2DE-105683620BEC}" presName="linear" presStyleCnt="0">
        <dgm:presLayoutVars>
          <dgm:animLvl val="lvl"/>
          <dgm:resizeHandles val="exact"/>
        </dgm:presLayoutVars>
      </dgm:prSet>
      <dgm:spPr/>
    </dgm:pt>
    <dgm:pt modelId="{F25560E5-7427-4474-A0C2-41E54BBC1FE4}" type="pres">
      <dgm:prSet presAssocID="{F975FA50-7C79-4E48-B6C3-A3256BD3FA56}" presName="parentText" presStyleLbl="node1" presStyleIdx="0" presStyleCnt="3">
        <dgm:presLayoutVars>
          <dgm:chMax val="0"/>
          <dgm:bulletEnabled val="1"/>
        </dgm:presLayoutVars>
      </dgm:prSet>
      <dgm:spPr/>
    </dgm:pt>
    <dgm:pt modelId="{CA9E42FE-2F87-426C-B80E-7535A2DE7AE7}" type="pres">
      <dgm:prSet presAssocID="{F975FA50-7C79-4E48-B6C3-A3256BD3FA56}" presName="childText" presStyleLbl="revTx" presStyleIdx="0" presStyleCnt="3">
        <dgm:presLayoutVars>
          <dgm:bulletEnabled val="1"/>
        </dgm:presLayoutVars>
      </dgm:prSet>
      <dgm:spPr/>
    </dgm:pt>
    <dgm:pt modelId="{D66A4EC3-2EFD-4819-A01E-D530580F8ED9}" type="pres">
      <dgm:prSet presAssocID="{F9B4D0ED-A0FE-458B-ADCF-60A8F40B0989}" presName="parentText" presStyleLbl="node1" presStyleIdx="1" presStyleCnt="3">
        <dgm:presLayoutVars>
          <dgm:chMax val="0"/>
          <dgm:bulletEnabled val="1"/>
        </dgm:presLayoutVars>
      </dgm:prSet>
      <dgm:spPr/>
    </dgm:pt>
    <dgm:pt modelId="{A739B9C0-57F0-4550-A8A0-7A8921E12780}" type="pres">
      <dgm:prSet presAssocID="{F9B4D0ED-A0FE-458B-ADCF-60A8F40B0989}" presName="childText" presStyleLbl="revTx" presStyleIdx="1" presStyleCnt="3">
        <dgm:presLayoutVars>
          <dgm:bulletEnabled val="1"/>
        </dgm:presLayoutVars>
      </dgm:prSet>
      <dgm:spPr/>
    </dgm:pt>
    <dgm:pt modelId="{88C62FB7-CA4B-4A67-AA45-EC2A0C6B4880}" type="pres">
      <dgm:prSet presAssocID="{EFFB33D8-D117-4477-9BF3-D4D01E71A115}" presName="parentText" presStyleLbl="node1" presStyleIdx="2" presStyleCnt="3">
        <dgm:presLayoutVars>
          <dgm:chMax val="0"/>
          <dgm:bulletEnabled val="1"/>
        </dgm:presLayoutVars>
      </dgm:prSet>
      <dgm:spPr/>
    </dgm:pt>
    <dgm:pt modelId="{9ACA9E13-B46A-4A2E-877D-4D71754AE6EF}" type="pres">
      <dgm:prSet presAssocID="{EFFB33D8-D117-4477-9BF3-D4D01E71A115}" presName="childText" presStyleLbl="revTx" presStyleIdx="2" presStyleCnt="3">
        <dgm:presLayoutVars>
          <dgm:bulletEnabled val="1"/>
        </dgm:presLayoutVars>
      </dgm:prSet>
      <dgm:spPr/>
    </dgm:pt>
  </dgm:ptLst>
  <dgm:cxnLst>
    <dgm:cxn modelId="{FB0C670F-4284-4149-B121-785DDADAC83B}" type="presOf" srcId="{36AADC9F-EBFB-487C-98BA-1F6197E56840}" destId="{CA9E42FE-2F87-426C-B80E-7535A2DE7AE7}" srcOrd="0" destOrd="0" presId="urn:microsoft.com/office/officeart/2005/8/layout/vList2"/>
    <dgm:cxn modelId="{60E3762D-87DF-47B0-A839-89B668E45D51}" srcId="{F975FA50-7C79-4E48-B6C3-A3256BD3FA56}" destId="{0019A4FE-D3A5-4233-90AE-142DF4118495}" srcOrd="1" destOrd="0" parTransId="{155F3B79-DB95-4673-AE1C-C59A57F54AC7}" sibTransId="{EA35D55C-023D-441F-91DE-F252166B5AC7}"/>
    <dgm:cxn modelId="{D4C0D15D-2360-4189-8375-C90A8D93A55A}" srcId="{C25C371E-B5DE-4299-A2DE-105683620BEC}" destId="{F975FA50-7C79-4E48-B6C3-A3256BD3FA56}" srcOrd="0" destOrd="0" parTransId="{0CFD66E9-07E2-45D6-B24D-27B2403B2A81}" sibTransId="{98A7D3C2-F5C5-4D00-B266-A8D6FBA41312}"/>
    <dgm:cxn modelId="{C26D8165-339F-4943-81EB-C0820879CD8B}" srcId="{C25C371E-B5DE-4299-A2DE-105683620BEC}" destId="{EFFB33D8-D117-4477-9BF3-D4D01E71A115}" srcOrd="2" destOrd="0" parTransId="{AF04EFCB-511A-4437-9B1C-CC6A3204EE25}" sibTransId="{6105F13F-6BB5-4A29-99BA-04177A84A753}"/>
    <dgm:cxn modelId="{87EC486A-4358-47D9-9EE7-AD1836FD26CF}" type="presOf" srcId="{EFFB33D8-D117-4477-9BF3-D4D01E71A115}" destId="{88C62FB7-CA4B-4A67-AA45-EC2A0C6B4880}" srcOrd="0" destOrd="0" presId="urn:microsoft.com/office/officeart/2005/8/layout/vList2"/>
    <dgm:cxn modelId="{D145FB4D-951F-4613-ACC6-8CE77B5C5E65}" type="presOf" srcId="{0019A4FE-D3A5-4233-90AE-142DF4118495}" destId="{CA9E42FE-2F87-426C-B80E-7535A2DE7AE7}" srcOrd="0" destOrd="1" presId="urn:microsoft.com/office/officeart/2005/8/layout/vList2"/>
    <dgm:cxn modelId="{0ED94A70-918C-4A56-B1CF-03D3BEBE12E5}" srcId="{C25C371E-B5DE-4299-A2DE-105683620BEC}" destId="{F9B4D0ED-A0FE-458B-ADCF-60A8F40B0989}" srcOrd="1" destOrd="0" parTransId="{46A6EB04-32EB-422E-AA7B-1C8C633E5471}" sibTransId="{0133536A-EE97-4ABB-A876-849FAA5EA343}"/>
    <dgm:cxn modelId="{CF471978-330E-4BA7-9E55-2781106CC020}" type="presOf" srcId="{768187F9-D3EB-43B8-9416-42084080B600}" destId="{A739B9C0-57F0-4550-A8A0-7A8921E12780}" srcOrd="0" destOrd="0" presId="urn:microsoft.com/office/officeart/2005/8/layout/vList2"/>
    <dgm:cxn modelId="{F7C5BD94-5A23-4DC5-A6D2-AA4EB96001F9}" srcId="{F975FA50-7C79-4E48-B6C3-A3256BD3FA56}" destId="{36AADC9F-EBFB-487C-98BA-1F6197E56840}" srcOrd="0" destOrd="0" parTransId="{9E176F54-AD41-4982-B27A-4D5342891773}" sibTransId="{CE525AA8-800A-45CB-86E2-455B79244B74}"/>
    <dgm:cxn modelId="{68AF37A4-DCBA-487B-B795-F870E25A21C4}" type="presOf" srcId="{EC3EC301-F185-43FF-A897-863777158991}" destId="{9ACA9E13-B46A-4A2E-877D-4D71754AE6EF}" srcOrd="0" destOrd="0" presId="urn:microsoft.com/office/officeart/2005/8/layout/vList2"/>
    <dgm:cxn modelId="{CF72C7A6-ABB3-4E4F-A39A-89EB5CFFCF73}" srcId="{EFFB33D8-D117-4477-9BF3-D4D01E71A115}" destId="{EC3EC301-F185-43FF-A897-863777158991}" srcOrd="0" destOrd="0" parTransId="{B16471E8-70CD-437E-BD32-F6BA01708956}" sibTransId="{6348FA24-9876-4FC6-8CF6-6C385E0D50AB}"/>
    <dgm:cxn modelId="{BF187FB7-5B1B-4F34-8F2D-CDC7325FB390}" type="presOf" srcId="{F975FA50-7C79-4E48-B6C3-A3256BD3FA56}" destId="{F25560E5-7427-4474-A0C2-41E54BBC1FE4}" srcOrd="0" destOrd="0" presId="urn:microsoft.com/office/officeart/2005/8/layout/vList2"/>
    <dgm:cxn modelId="{0F2701BC-6405-4C11-80DF-3EF88DCA9835}" type="presOf" srcId="{F9B4D0ED-A0FE-458B-ADCF-60A8F40B0989}" destId="{D66A4EC3-2EFD-4819-A01E-D530580F8ED9}" srcOrd="0" destOrd="0" presId="urn:microsoft.com/office/officeart/2005/8/layout/vList2"/>
    <dgm:cxn modelId="{7FAB6DBC-91EC-4653-A7EA-E820C27FC7DE}" srcId="{F9B4D0ED-A0FE-458B-ADCF-60A8F40B0989}" destId="{768187F9-D3EB-43B8-9416-42084080B600}" srcOrd="0" destOrd="0" parTransId="{BCD9FC2E-AA2A-448D-9C42-466ABE7F4DD2}" sibTransId="{029EB435-D462-44EF-AFAB-22B346F159C9}"/>
    <dgm:cxn modelId="{F57F0AD2-45D3-4205-8598-BB20F1665FFB}" type="presOf" srcId="{C25C371E-B5DE-4299-A2DE-105683620BEC}" destId="{C899BF09-8BEE-412C-A5B8-BF9CD2689D6C}" srcOrd="0" destOrd="0" presId="urn:microsoft.com/office/officeart/2005/8/layout/vList2"/>
    <dgm:cxn modelId="{84C871AE-BAF6-4F10-B785-86C4EE01DC8A}" type="presParOf" srcId="{C899BF09-8BEE-412C-A5B8-BF9CD2689D6C}" destId="{F25560E5-7427-4474-A0C2-41E54BBC1FE4}" srcOrd="0" destOrd="0" presId="urn:microsoft.com/office/officeart/2005/8/layout/vList2"/>
    <dgm:cxn modelId="{34935A82-F72B-49D3-8287-A2ACE9DD12BE}" type="presParOf" srcId="{C899BF09-8BEE-412C-A5B8-BF9CD2689D6C}" destId="{CA9E42FE-2F87-426C-B80E-7535A2DE7AE7}" srcOrd="1" destOrd="0" presId="urn:microsoft.com/office/officeart/2005/8/layout/vList2"/>
    <dgm:cxn modelId="{9A911182-2C6B-4519-98C4-E252010A8138}" type="presParOf" srcId="{C899BF09-8BEE-412C-A5B8-BF9CD2689D6C}" destId="{D66A4EC3-2EFD-4819-A01E-D530580F8ED9}" srcOrd="2" destOrd="0" presId="urn:microsoft.com/office/officeart/2005/8/layout/vList2"/>
    <dgm:cxn modelId="{883EB936-E1FE-407D-83DE-CB86DFCC4AD9}" type="presParOf" srcId="{C899BF09-8BEE-412C-A5B8-BF9CD2689D6C}" destId="{A739B9C0-57F0-4550-A8A0-7A8921E12780}" srcOrd="3" destOrd="0" presId="urn:microsoft.com/office/officeart/2005/8/layout/vList2"/>
    <dgm:cxn modelId="{3199FE00-23FA-4B90-9309-891DE6B3F920}" type="presParOf" srcId="{C899BF09-8BEE-412C-A5B8-BF9CD2689D6C}" destId="{88C62FB7-CA4B-4A67-AA45-EC2A0C6B4880}" srcOrd="4" destOrd="0" presId="urn:microsoft.com/office/officeart/2005/8/layout/vList2"/>
    <dgm:cxn modelId="{1894CF59-6FFD-42B3-BA0B-62CE8DE5604B}" type="presParOf" srcId="{C899BF09-8BEE-412C-A5B8-BF9CD2689D6C}" destId="{9ACA9E13-B46A-4A2E-877D-4D71754AE6E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717DD1-855A-4BF4-AFA4-BF745CFD2B3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A267C38A-41E5-4FFE-A781-8B85F6B228D9}">
      <dgm:prSet phldrT="[Text]"/>
      <dgm:spPr/>
      <dgm:t>
        <a:bodyPr/>
        <a:lstStyle/>
        <a:p>
          <a:r>
            <a:rPr lang="en-GB" dirty="0"/>
            <a:t>Script</a:t>
          </a:r>
        </a:p>
      </dgm:t>
    </dgm:pt>
    <dgm:pt modelId="{87CDE8D7-1721-4A6C-8D89-674888583BBB}" type="parTrans" cxnId="{5E166ADD-7496-482A-90F2-1B1C3A213A7E}">
      <dgm:prSet/>
      <dgm:spPr/>
      <dgm:t>
        <a:bodyPr/>
        <a:lstStyle/>
        <a:p>
          <a:endParaRPr lang="en-GB"/>
        </a:p>
      </dgm:t>
    </dgm:pt>
    <dgm:pt modelId="{6505D7F7-4748-49F6-908E-0DF85B4C4743}" type="sibTrans" cxnId="{5E166ADD-7496-482A-90F2-1B1C3A213A7E}">
      <dgm:prSet/>
      <dgm:spPr/>
      <dgm:t>
        <a:bodyPr/>
        <a:lstStyle/>
        <a:p>
          <a:endParaRPr lang="en-GB"/>
        </a:p>
      </dgm:t>
    </dgm:pt>
    <dgm:pt modelId="{CB2C54FB-CBCB-4DBD-8440-6EED005AB050}">
      <dgm:prSet phldrT="[Text]"/>
      <dgm:spPr/>
      <dgm:t>
        <a:bodyPr/>
        <a:lstStyle/>
        <a:p>
          <a:r>
            <a:rPr lang="en-GB" dirty="0"/>
            <a:t>Loop</a:t>
          </a:r>
        </a:p>
      </dgm:t>
    </dgm:pt>
    <dgm:pt modelId="{41B8062C-32EC-4C4B-B99C-0C3868B3E58E}" type="parTrans" cxnId="{832CED95-FDA5-41D8-982F-6BCFA6C8A02F}">
      <dgm:prSet/>
      <dgm:spPr/>
      <dgm:t>
        <a:bodyPr/>
        <a:lstStyle/>
        <a:p>
          <a:endParaRPr lang="en-GB"/>
        </a:p>
      </dgm:t>
    </dgm:pt>
    <dgm:pt modelId="{41ED8F1F-0CA2-42B0-BA5B-410508049BA5}" type="sibTrans" cxnId="{832CED95-FDA5-41D8-982F-6BCFA6C8A02F}">
      <dgm:prSet/>
      <dgm:spPr/>
      <dgm:t>
        <a:bodyPr/>
        <a:lstStyle/>
        <a:p>
          <a:endParaRPr lang="en-GB"/>
        </a:p>
      </dgm:t>
    </dgm:pt>
    <dgm:pt modelId="{A136A02B-F49C-4FB9-AF76-929681F4842D}">
      <dgm:prSet phldrT="[Text]"/>
      <dgm:spPr/>
      <dgm:t>
        <a:bodyPr/>
        <a:lstStyle/>
        <a:p>
          <a:r>
            <a:rPr lang="en-GB" dirty="0"/>
            <a:t>Connect to the SharePoint List and for each row (location) process</a:t>
          </a:r>
        </a:p>
      </dgm:t>
    </dgm:pt>
    <dgm:pt modelId="{378B614B-5945-4A4B-A7D6-C017F26FAC5F}" type="parTrans" cxnId="{42142F58-9C45-4684-9256-92A16A11DC9F}">
      <dgm:prSet/>
      <dgm:spPr/>
      <dgm:t>
        <a:bodyPr/>
        <a:lstStyle/>
        <a:p>
          <a:endParaRPr lang="en-GB"/>
        </a:p>
      </dgm:t>
    </dgm:pt>
    <dgm:pt modelId="{1E8C7DE4-0F04-41AC-9460-78B91096240F}" type="sibTrans" cxnId="{42142F58-9C45-4684-9256-92A16A11DC9F}">
      <dgm:prSet/>
      <dgm:spPr/>
      <dgm:t>
        <a:bodyPr/>
        <a:lstStyle/>
        <a:p>
          <a:endParaRPr lang="en-GB"/>
        </a:p>
      </dgm:t>
    </dgm:pt>
    <dgm:pt modelId="{75651227-0BE7-4753-820E-B41939846C00}">
      <dgm:prSet phldrT="[Text]"/>
      <dgm:spPr/>
      <dgm:t>
        <a:bodyPr/>
        <a:lstStyle/>
        <a:p>
          <a:r>
            <a:rPr lang="en-GB" dirty="0"/>
            <a:t>Use GUID to trigger Dataflow refresh</a:t>
          </a:r>
        </a:p>
      </dgm:t>
    </dgm:pt>
    <dgm:pt modelId="{A88A7141-FA1A-4BBE-9F98-01C62EE0403A}" type="parTrans" cxnId="{EAC51422-23A3-4022-9B4A-B6D3698A157D}">
      <dgm:prSet/>
      <dgm:spPr/>
      <dgm:t>
        <a:bodyPr/>
        <a:lstStyle/>
        <a:p>
          <a:endParaRPr lang="en-GB"/>
        </a:p>
      </dgm:t>
    </dgm:pt>
    <dgm:pt modelId="{3EE22580-38EE-4A90-81F6-C0EC6F3A76C9}" type="sibTrans" cxnId="{EAC51422-23A3-4022-9B4A-B6D3698A157D}">
      <dgm:prSet/>
      <dgm:spPr/>
      <dgm:t>
        <a:bodyPr/>
        <a:lstStyle/>
        <a:p>
          <a:endParaRPr lang="en-GB"/>
        </a:p>
      </dgm:t>
    </dgm:pt>
    <dgm:pt modelId="{A84C42C2-D4A2-4CA7-9BBF-3D84FB4FA98F}">
      <dgm:prSet phldrT="[Text]"/>
      <dgm:spPr/>
      <dgm:t>
        <a:bodyPr/>
        <a:lstStyle/>
        <a:p>
          <a:r>
            <a:rPr lang="en-GB" dirty="0"/>
            <a:t>Refresh Semantic Model</a:t>
          </a:r>
        </a:p>
      </dgm:t>
    </dgm:pt>
    <dgm:pt modelId="{767BC11B-811A-452B-BBFB-4240BAC88958}" type="parTrans" cxnId="{65A62B8E-AE01-41DC-B794-858B10628C06}">
      <dgm:prSet/>
      <dgm:spPr/>
      <dgm:t>
        <a:bodyPr/>
        <a:lstStyle/>
        <a:p>
          <a:endParaRPr lang="en-GB"/>
        </a:p>
      </dgm:t>
    </dgm:pt>
    <dgm:pt modelId="{39CEFA33-9A27-423F-9C8F-E8814384BEDE}" type="sibTrans" cxnId="{65A62B8E-AE01-41DC-B794-858B10628C06}">
      <dgm:prSet/>
      <dgm:spPr/>
      <dgm:t>
        <a:bodyPr/>
        <a:lstStyle/>
        <a:p>
          <a:endParaRPr lang="en-GB"/>
        </a:p>
      </dgm:t>
    </dgm:pt>
    <dgm:pt modelId="{ED2A09E2-D43E-4568-9A36-8C35F5279868}">
      <dgm:prSet phldrT="[Text]"/>
      <dgm:spPr/>
      <dgm:t>
        <a:bodyPr/>
        <a:lstStyle/>
        <a:p>
          <a:r>
            <a:rPr lang="en-GB" dirty="0"/>
            <a:t>Refresh Power BI Semantic Model – this will refresh all reports and Metrics</a:t>
          </a:r>
        </a:p>
      </dgm:t>
    </dgm:pt>
    <dgm:pt modelId="{C588B12A-214E-4929-B301-2A5F5180860C}" type="parTrans" cxnId="{C8AA7718-8B26-418F-9F85-BD6CCBEDF7E5}">
      <dgm:prSet/>
      <dgm:spPr/>
      <dgm:t>
        <a:bodyPr/>
        <a:lstStyle/>
        <a:p>
          <a:endParaRPr lang="en-GB"/>
        </a:p>
      </dgm:t>
    </dgm:pt>
    <dgm:pt modelId="{07643971-BC24-4F4D-8347-10E10EFA2E55}" type="sibTrans" cxnId="{C8AA7718-8B26-418F-9F85-BD6CCBEDF7E5}">
      <dgm:prSet/>
      <dgm:spPr/>
      <dgm:t>
        <a:bodyPr/>
        <a:lstStyle/>
        <a:p>
          <a:endParaRPr lang="en-GB"/>
        </a:p>
      </dgm:t>
    </dgm:pt>
    <dgm:pt modelId="{3ED04FCE-6E90-4377-B2B6-A3B95E231AD8}" type="pres">
      <dgm:prSet presAssocID="{B1717DD1-855A-4BF4-AFA4-BF745CFD2B3C}" presName="linear" presStyleCnt="0">
        <dgm:presLayoutVars>
          <dgm:dir/>
          <dgm:animLvl val="lvl"/>
          <dgm:resizeHandles val="exact"/>
        </dgm:presLayoutVars>
      </dgm:prSet>
      <dgm:spPr/>
    </dgm:pt>
    <dgm:pt modelId="{E9368AAD-6C55-48B3-AF63-4F6043239285}" type="pres">
      <dgm:prSet presAssocID="{A267C38A-41E5-4FFE-A781-8B85F6B228D9}" presName="parentLin" presStyleCnt="0"/>
      <dgm:spPr/>
    </dgm:pt>
    <dgm:pt modelId="{4FCEEFFC-4BB2-4D8A-9CE8-4577CE817C68}" type="pres">
      <dgm:prSet presAssocID="{A267C38A-41E5-4FFE-A781-8B85F6B228D9}" presName="parentLeftMargin" presStyleLbl="node1" presStyleIdx="0" presStyleCnt="3"/>
      <dgm:spPr/>
    </dgm:pt>
    <dgm:pt modelId="{BA13BD01-A72E-4621-9EC5-6842D1F39F5C}" type="pres">
      <dgm:prSet presAssocID="{A267C38A-41E5-4FFE-A781-8B85F6B228D9}" presName="parentText" presStyleLbl="node1" presStyleIdx="0" presStyleCnt="3">
        <dgm:presLayoutVars>
          <dgm:chMax val="0"/>
          <dgm:bulletEnabled val="1"/>
        </dgm:presLayoutVars>
      </dgm:prSet>
      <dgm:spPr/>
    </dgm:pt>
    <dgm:pt modelId="{0DB997DD-5B9E-4640-A239-49376527F1F1}" type="pres">
      <dgm:prSet presAssocID="{A267C38A-41E5-4FFE-A781-8B85F6B228D9}" presName="negativeSpace" presStyleCnt="0"/>
      <dgm:spPr/>
    </dgm:pt>
    <dgm:pt modelId="{0A946B43-0A89-4E6D-A3D3-7553B565D298}" type="pres">
      <dgm:prSet presAssocID="{A267C38A-41E5-4FFE-A781-8B85F6B228D9}" presName="childText" presStyleLbl="conFgAcc1" presStyleIdx="0" presStyleCnt="3">
        <dgm:presLayoutVars>
          <dgm:bulletEnabled val="1"/>
        </dgm:presLayoutVars>
      </dgm:prSet>
      <dgm:spPr/>
    </dgm:pt>
    <dgm:pt modelId="{5DFB7ECB-71F0-42BE-B77C-8669E1CF7873}" type="pres">
      <dgm:prSet presAssocID="{6505D7F7-4748-49F6-908E-0DF85B4C4743}" presName="spaceBetweenRectangles" presStyleCnt="0"/>
      <dgm:spPr/>
    </dgm:pt>
    <dgm:pt modelId="{C14641BC-3AF9-447E-9889-FDF806B59623}" type="pres">
      <dgm:prSet presAssocID="{CB2C54FB-CBCB-4DBD-8440-6EED005AB050}" presName="parentLin" presStyleCnt="0"/>
      <dgm:spPr/>
    </dgm:pt>
    <dgm:pt modelId="{419791E4-C394-496D-8F41-42C49678489D}" type="pres">
      <dgm:prSet presAssocID="{CB2C54FB-CBCB-4DBD-8440-6EED005AB050}" presName="parentLeftMargin" presStyleLbl="node1" presStyleIdx="0" presStyleCnt="3"/>
      <dgm:spPr/>
    </dgm:pt>
    <dgm:pt modelId="{5895C701-8ADD-4EA2-B224-FAC1CECBDC06}" type="pres">
      <dgm:prSet presAssocID="{CB2C54FB-CBCB-4DBD-8440-6EED005AB050}" presName="parentText" presStyleLbl="node1" presStyleIdx="1" presStyleCnt="3">
        <dgm:presLayoutVars>
          <dgm:chMax val="0"/>
          <dgm:bulletEnabled val="1"/>
        </dgm:presLayoutVars>
      </dgm:prSet>
      <dgm:spPr/>
    </dgm:pt>
    <dgm:pt modelId="{92710FBD-C810-4B7A-9A9A-DCF99015D9BE}" type="pres">
      <dgm:prSet presAssocID="{CB2C54FB-CBCB-4DBD-8440-6EED005AB050}" presName="negativeSpace" presStyleCnt="0"/>
      <dgm:spPr/>
    </dgm:pt>
    <dgm:pt modelId="{3C020C55-D543-4B6A-AFAE-9846E53089B6}" type="pres">
      <dgm:prSet presAssocID="{CB2C54FB-CBCB-4DBD-8440-6EED005AB050}" presName="childText" presStyleLbl="conFgAcc1" presStyleIdx="1" presStyleCnt="3">
        <dgm:presLayoutVars>
          <dgm:bulletEnabled val="1"/>
        </dgm:presLayoutVars>
      </dgm:prSet>
      <dgm:spPr/>
    </dgm:pt>
    <dgm:pt modelId="{5DE073F2-71C2-4622-BAAB-A88192673BD0}" type="pres">
      <dgm:prSet presAssocID="{41ED8F1F-0CA2-42B0-BA5B-410508049BA5}" presName="spaceBetweenRectangles" presStyleCnt="0"/>
      <dgm:spPr/>
    </dgm:pt>
    <dgm:pt modelId="{D9EF0DEA-B339-4CFE-8F69-C68F9306F66F}" type="pres">
      <dgm:prSet presAssocID="{A84C42C2-D4A2-4CA7-9BBF-3D84FB4FA98F}" presName="parentLin" presStyleCnt="0"/>
      <dgm:spPr/>
    </dgm:pt>
    <dgm:pt modelId="{34243661-A87F-4F8F-B136-D69E75502332}" type="pres">
      <dgm:prSet presAssocID="{A84C42C2-D4A2-4CA7-9BBF-3D84FB4FA98F}" presName="parentLeftMargin" presStyleLbl="node1" presStyleIdx="1" presStyleCnt="3"/>
      <dgm:spPr/>
    </dgm:pt>
    <dgm:pt modelId="{EAE087C8-D85C-46D5-9139-DB4EB0C86C79}" type="pres">
      <dgm:prSet presAssocID="{A84C42C2-D4A2-4CA7-9BBF-3D84FB4FA98F}" presName="parentText" presStyleLbl="node1" presStyleIdx="2" presStyleCnt="3">
        <dgm:presLayoutVars>
          <dgm:chMax val="0"/>
          <dgm:bulletEnabled val="1"/>
        </dgm:presLayoutVars>
      </dgm:prSet>
      <dgm:spPr/>
    </dgm:pt>
    <dgm:pt modelId="{D62B85BA-5C04-4F2E-AB72-87E23E91E420}" type="pres">
      <dgm:prSet presAssocID="{A84C42C2-D4A2-4CA7-9BBF-3D84FB4FA98F}" presName="negativeSpace" presStyleCnt="0"/>
      <dgm:spPr/>
    </dgm:pt>
    <dgm:pt modelId="{43950642-E117-47A8-8FFF-20A4CE212A15}" type="pres">
      <dgm:prSet presAssocID="{A84C42C2-D4A2-4CA7-9BBF-3D84FB4FA98F}" presName="childText" presStyleLbl="conFgAcc1" presStyleIdx="2" presStyleCnt="3">
        <dgm:presLayoutVars>
          <dgm:bulletEnabled val="1"/>
        </dgm:presLayoutVars>
      </dgm:prSet>
      <dgm:spPr/>
    </dgm:pt>
  </dgm:ptLst>
  <dgm:cxnLst>
    <dgm:cxn modelId="{FB1F8C05-807B-4B70-B13C-4A0C10065516}" type="presOf" srcId="{A84C42C2-D4A2-4CA7-9BBF-3D84FB4FA98F}" destId="{34243661-A87F-4F8F-B136-D69E75502332}" srcOrd="0" destOrd="0" presId="urn:microsoft.com/office/officeart/2005/8/layout/list1"/>
    <dgm:cxn modelId="{314F0908-568A-422A-AFB5-DB4DFE045EB1}" type="presOf" srcId="{A136A02B-F49C-4FB9-AF76-929681F4842D}" destId="{0A946B43-0A89-4E6D-A3D3-7553B565D298}" srcOrd="0" destOrd="0" presId="urn:microsoft.com/office/officeart/2005/8/layout/list1"/>
    <dgm:cxn modelId="{C05AC914-E00E-435A-A62C-77BEC65A7DE0}" type="presOf" srcId="{B1717DD1-855A-4BF4-AFA4-BF745CFD2B3C}" destId="{3ED04FCE-6E90-4377-B2B6-A3B95E231AD8}" srcOrd="0" destOrd="0" presId="urn:microsoft.com/office/officeart/2005/8/layout/list1"/>
    <dgm:cxn modelId="{C8AA7718-8B26-418F-9F85-BD6CCBEDF7E5}" srcId="{A84C42C2-D4A2-4CA7-9BBF-3D84FB4FA98F}" destId="{ED2A09E2-D43E-4568-9A36-8C35F5279868}" srcOrd="0" destOrd="0" parTransId="{C588B12A-214E-4929-B301-2A5F5180860C}" sibTransId="{07643971-BC24-4F4D-8347-10E10EFA2E55}"/>
    <dgm:cxn modelId="{93049219-C017-49B2-87D7-5346775C4851}" type="presOf" srcId="{CB2C54FB-CBCB-4DBD-8440-6EED005AB050}" destId="{5895C701-8ADD-4EA2-B224-FAC1CECBDC06}" srcOrd="1" destOrd="0" presId="urn:microsoft.com/office/officeart/2005/8/layout/list1"/>
    <dgm:cxn modelId="{EAC51422-23A3-4022-9B4A-B6D3698A157D}" srcId="{CB2C54FB-CBCB-4DBD-8440-6EED005AB050}" destId="{75651227-0BE7-4753-820E-B41939846C00}" srcOrd="0" destOrd="0" parTransId="{A88A7141-FA1A-4BBE-9F98-01C62EE0403A}" sibTransId="{3EE22580-38EE-4A90-81F6-C0EC6F3A76C9}"/>
    <dgm:cxn modelId="{13379A32-9CFC-4E0B-A0EA-9893ED8095DA}" type="presOf" srcId="{A84C42C2-D4A2-4CA7-9BBF-3D84FB4FA98F}" destId="{EAE087C8-D85C-46D5-9139-DB4EB0C86C79}" srcOrd="1" destOrd="0" presId="urn:microsoft.com/office/officeart/2005/8/layout/list1"/>
    <dgm:cxn modelId="{09A39435-A633-4D98-8FBA-E0DD7DABFAB4}" type="presOf" srcId="{75651227-0BE7-4753-820E-B41939846C00}" destId="{3C020C55-D543-4B6A-AFAE-9846E53089B6}" srcOrd="0" destOrd="0" presId="urn:microsoft.com/office/officeart/2005/8/layout/list1"/>
    <dgm:cxn modelId="{85DDDB53-FEA1-4810-AE6B-D050D559DF66}" type="presOf" srcId="{CB2C54FB-CBCB-4DBD-8440-6EED005AB050}" destId="{419791E4-C394-496D-8F41-42C49678489D}" srcOrd="0" destOrd="0" presId="urn:microsoft.com/office/officeart/2005/8/layout/list1"/>
    <dgm:cxn modelId="{42142F58-9C45-4684-9256-92A16A11DC9F}" srcId="{A267C38A-41E5-4FFE-A781-8B85F6B228D9}" destId="{A136A02B-F49C-4FB9-AF76-929681F4842D}" srcOrd="0" destOrd="0" parTransId="{378B614B-5945-4A4B-A7D6-C017F26FAC5F}" sibTransId="{1E8C7DE4-0F04-41AC-9460-78B91096240F}"/>
    <dgm:cxn modelId="{C784F789-351B-4E9D-9088-C391736871ED}" type="presOf" srcId="{A267C38A-41E5-4FFE-A781-8B85F6B228D9}" destId="{BA13BD01-A72E-4621-9EC5-6842D1F39F5C}" srcOrd="1" destOrd="0" presId="urn:microsoft.com/office/officeart/2005/8/layout/list1"/>
    <dgm:cxn modelId="{65A62B8E-AE01-41DC-B794-858B10628C06}" srcId="{B1717DD1-855A-4BF4-AFA4-BF745CFD2B3C}" destId="{A84C42C2-D4A2-4CA7-9BBF-3D84FB4FA98F}" srcOrd="2" destOrd="0" parTransId="{767BC11B-811A-452B-BBFB-4240BAC88958}" sibTransId="{39CEFA33-9A27-423F-9C8F-E8814384BEDE}"/>
    <dgm:cxn modelId="{832CED95-FDA5-41D8-982F-6BCFA6C8A02F}" srcId="{B1717DD1-855A-4BF4-AFA4-BF745CFD2B3C}" destId="{CB2C54FB-CBCB-4DBD-8440-6EED005AB050}" srcOrd="1" destOrd="0" parTransId="{41B8062C-32EC-4C4B-B99C-0C3868B3E58E}" sibTransId="{41ED8F1F-0CA2-42B0-BA5B-410508049BA5}"/>
    <dgm:cxn modelId="{92CF45C8-0C0E-42EB-AFB3-70CD4844A550}" type="presOf" srcId="{ED2A09E2-D43E-4568-9A36-8C35F5279868}" destId="{43950642-E117-47A8-8FFF-20A4CE212A15}" srcOrd="0" destOrd="0" presId="urn:microsoft.com/office/officeart/2005/8/layout/list1"/>
    <dgm:cxn modelId="{113391D4-2E1C-4CE5-879D-B58CAB85530B}" type="presOf" srcId="{A267C38A-41E5-4FFE-A781-8B85F6B228D9}" destId="{4FCEEFFC-4BB2-4D8A-9CE8-4577CE817C68}" srcOrd="0" destOrd="0" presId="urn:microsoft.com/office/officeart/2005/8/layout/list1"/>
    <dgm:cxn modelId="{5E166ADD-7496-482A-90F2-1B1C3A213A7E}" srcId="{B1717DD1-855A-4BF4-AFA4-BF745CFD2B3C}" destId="{A267C38A-41E5-4FFE-A781-8B85F6B228D9}" srcOrd="0" destOrd="0" parTransId="{87CDE8D7-1721-4A6C-8D89-674888583BBB}" sibTransId="{6505D7F7-4748-49F6-908E-0DF85B4C4743}"/>
    <dgm:cxn modelId="{1B2916D5-48A6-4B4C-A5C6-716A7EA08EC9}" type="presParOf" srcId="{3ED04FCE-6E90-4377-B2B6-A3B95E231AD8}" destId="{E9368AAD-6C55-48B3-AF63-4F6043239285}" srcOrd="0" destOrd="0" presId="urn:microsoft.com/office/officeart/2005/8/layout/list1"/>
    <dgm:cxn modelId="{D5E63896-A848-4488-A07D-BC575E1DB991}" type="presParOf" srcId="{E9368AAD-6C55-48B3-AF63-4F6043239285}" destId="{4FCEEFFC-4BB2-4D8A-9CE8-4577CE817C68}" srcOrd="0" destOrd="0" presId="urn:microsoft.com/office/officeart/2005/8/layout/list1"/>
    <dgm:cxn modelId="{D071F580-FEA6-4640-839A-AE9ABB697E9F}" type="presParOf" srcId="{E9368AAD-6C55-48B3-AF63-4F6043239285}" destId="{BA13BD01-A72E-4621-9EC5-6842D1F39F5C}" srcOrd="1" destOrd="0" presId="urn:microsoft.com/office/officeart/2005/8/layout/list1"/>
    <dgm:cxn modelId="{2886F129-3F1D-4A4F-B81C-94DE1EC10174}" type="presParOf" srcId="{3ED04FCE-6E90-4377-B2B6-A3B95E231AD8}" destId="{0DB997DD-5B9E-4640-A239-49376527F1F1}" srcOrd="1" destOrd="0" presId="urn:microsoft.com/office/officeart/2005/8/layout/list1"/>
    <dgm:cxn modelId="{44C1B1B1-439D-46B7-96A4-B346DE6CB080}" type="presParOf" srcId="{3ED04FCE-6E90-4377-B2B6-A3B95E231AD8}" destId="{0A946B43-0A89-4E6D-A3D3-7553B565D298}" srcOrd="2" destOrd="0" presId="urn:microsoft.com/office/officeart/2005/8/layout/list1"/>
    <dgm:cxn modelId="{438D965A-A0F4-4E5C-B206-5396E6262805}" type="presParOf" srcId="{3ED04FCE-6E90-4377-B2B6-A3B95E231AD8}" destId="{5DFB7ECB-71F0-42BE-B77C-8669E1CF7873}" srcOrd="3" destOrd="0" presId="urn:microsoft.com/office/officeart/2005/8/layout/list1"/>
    <dgm:cxn modelId="{80136205-832C-485B-BE2A-659CAF37D779}" type="presParOf" srcId="{3ED04FCE-6E90-4377-B2B6-A3B95E231AD8}" destId="{C14641BC-3AF9-447E-9889-FDF806B59623}" srcOrd="4" destOrd="0" presId="urn:microsoft.com/office/officeart/2005/8/layout/list1"/>
    <dgm:cxn modelId="{DFAAB673-6CE8-40BB-B95D-1513A34EF0EF}" type="presParOf" srcId="{C14641BC-3AF9-447E-9889-FDF806B59623}" destId="{419791E4-C394-496D-8F41-42C49678489D}" srcOrd="0" destOrd="0" presId="urn:microsoft.com/office/officeart/2005/8/layout/list1"/>
    <dgm:cxn modelId="{94825CD3-DB38-4464-8061-12017841D514}" type="presParOf" srcId="{C14641BC-3AF9-447E-9889-FDF806B59623}" destId="{5895C701-8ADD-4EA2-B224-FAC1CECBDC06}" srcOrd="1" destOrd="0" presId="urn:microsoft.com/office/officeart/2005/8/layout/list1"/>
    <dgm:cxn modelId="{18F1DCF6-F115-495E-8B43-2A199F6A18A3}" type="presParOf" srcId="{3ED04FCE-6E90-4377-B2B6-A3B95E231AD8}" destId="{92710FBD-C810-4B7A-9A9A-DCF99015D9BE}" srcOrd="5" destOrd="0" presId="urn:microsoft.com/office/officeart/2005/8/layout/list1"/>
    <dgm:cxn modelId="{13FB15A4-BF73-4AD4-B04F-03A0F497965E}" type="presParOf" srcId="{3ED04FCE-6E90-4377-B2B6-A3B95E231AD8}" destId="{3C020C55-D543-4B6A-AFAE-9846E53089B6}" srcOrd="6" destOrd="0" presId="urn:microsoft.com/office/officeart/2005/8/layout/list1"/>
    <dgm:cxn modelId="{CD96FB45-48CC-4943-8F66-C0B151F40393}" type="presParOf" srcId="{3ED04FCE-6E90-4377-B2B6-A3B95E231AD8}" destId="{5DE073F2-71C2-4622-BAAB-A88192673BD0}" srcOrd="7" destOrd="0" presId="urn:microsoft.com/office/officeart/2005/8/layout/list1"/>
    <dgm:cxn modelId="{5E265FA3-94EB-4F8A-9193-870A4E7915F0}" type="presParOf" srcId="{3ED04FCE-6E90-4377-B2B6-A3B95E231AD8}" destId="{D9EF0DEA-B339-4CFE-8F69-C68F9306F66F}" srcOrd="8" destOrd="0" presId="urn:microsoft.com/office/officeart/2005/8/layout/list1"/>
    <dgm:cxn modelId="{27C59035-6239-434C-B3F4-2F0DAAC4ED55}" type="presParOf" srcId="{D9EF0DEA-B339-4CFE-8F69-C68F9306F66F}" destId="{34243661-A87F-4F8F-B136-D69E75502332}" srcOrd="0" destOrd="0" presId="urn:microsoft.com/office/officeart/2005/8/layout/list1"/>
    <dgm:cxn modelId="{9AE46B1E-BF89-4E69-A5CF-6D1946D4DF2F}" type="presParOf" srcId="{D9EF0DEA-B339-4CFE-8F69-C68F9306F66F}" destId="{EAE087C8-D85C-46D5-9139-DB4EB0C86C79}" srcOrd="1" destOrd="0" presId="urn:microsoft.com/office/officeart/2005/8/layout/list1"/>
    <dgm:cxn modelId="{A4BF2281-8BCA-4E9C-8A5E-9C33991A01EF}" type="presParOf" srcId="{3ED04FCE-6E90-4377-B2B6-A3B95E231AD8}" destId="{D62B85BA-5C04-4F2E-AB72-87E23E91E420}" srcOrd="9" destOrd="0" presId="urn:microsoft.com/office/officeart/2005/8/layout/list1"/>
    <dgm:cxn modelId="{9B656029-8104-4205-A585-D18E0341E858}" type="presParOf" srcId="{3ED04FCE-6E90-4377-B2B6-A3B95E231AD8}" destId="{43950642-E117-47A8-8FFF-20A4CE212A1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E1182-945C-4B59-A56B-73ACCF94F30B}">
      <dsp:nvSpPr>
        <dsp:cNvPr id="0" name=""/>
        <dsp:cNvSpPr/>
      </dsp:nvSpPr>
      <dsp:spPr>
        <a:xfrm>
          <a:off x="133305" y="1081500"/>
          <a:ext cx="1983630" cy="653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Data</a:t>
          </a:r>
        </a:p>
      </dsp:txBody>
      <dsp:txXfrm>
        <a:off x="133305" y="1081500"/>
        <a:ext cx="1983630" cy="653696"/>
      </dsp:txXfrm>
    </dsp:sp>
    <dsp:sp modelId="{CE4485A3-4352-4787-991F-F510C71741CC}">
      <dsp:nvSpPr>
        <dsp:cNvPr id="0" name=""/>
        <dsp:cNvSpPr/>
      </dsp:nvSpPr>
      <dsp:spPr>
        <a:xfrm>
          <a:off x="133305" y="2459921"/>
          <a:ext cx="1983630" cy="122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622300">
            <a:lnSpc>
              <a:spcPct val="90000"/>
            </a:lnSpc>
            <a:spcBef>
              <a:spcPct val="0"/>
            </a:spcBef>
            <a:spcAft>
              <a:spcPct val="15000"/>
            </a:spcAft>
            <a:buChar char="•"/>
          </a:pPr>
          <a:r>
            <a:rPr lang="en-GB" sz="1400" kern="1200" dirty="0"/>
            <a:t>SQL</a:t>
          </a:r>
        </a:p>
        <a:p>
          <a:pPr marL="114300" lvl="1" indent="-114300" algn="l" defTabSz="622300">
            <a:lnSpc>
              <a:spcPct val="90000"/>
            </a:lnSpc>
            <a:spcBef>
              <a:spcPct val="0"/>
            </a:spcBef>
            <a:spcAft>
              <a:spcPct val="15000"/>
            </a:spcAft>
            <a:buChar char="•"/>
          </a:pPr>
          <a:r>
            <a:rPr lang="en-GB" sz="1400" kern="1200" dirty="0"/>
            <a:t>Excel</a:t>
          </a:r>
        </a:p>
        <a:p>
          <a:pPr marL="114300" lvl="1" indent="-114300" algn="l" defTabSz="622300">
            <a:lnSpc>
              <a:spcPct val="90000"/>
            </a:lnSpc>
            <a:spcBef>
              <a:spcPct val="0"/>
            </a:spcBef>
            <a:spcAft>
              <a:spcPct val="15000"/>
            </a:spcAft>
            <a:buChar char="•"/>
          </a:pPr>
          <a:r>
            <a:rPr lang="en-GB" sz="1400" kern="1200" dirty="0"/>
            <a:t>Power Platform</a:t>
          </a:r>
        </a:p>
        <a:p>
          <a:pPr marL="114300" lvl="1" indent="-114300" algn="l" defTabSz="622300">
            <a:lnSpc>
              <a:spcPct val="90000"/>
            </a:lnSpc>
            <a:spcBef>
              <a:spcPct val="0"/>
            </a:spcBef>
            <a:spcAft>
              <a:spcPct val="15000"/>
            </a:spcAft>
            <a:buChar char="•"/>
          </a:pPr>
          <a:r>
            <a:rPr lang="en-GB" sz="1400" kern="1200" dirty="0"/>
            <a:t>SharePoint</a:t>
          </a:r>
        </a:p>
        <a:p>
          <a:pPr marL="114300" lvl="1" indent="-114300" algn="l" defTabSz="622300">
            <a:lnSpc>
              <a:spcPct val="90000"/>
            </a:lnSpc>
            <a:spcBef>
              <a:spcPct val="0"/>
            </a:spcBef>
            <a:spcAft>
              <a:spcPct val="15000"/>
            </a:spcAft>
            <a:buChar char="•"/>
          </a:pPr>
          <a:r>
            <a:rPr lang="en-GB" sz="1400" kern="1200" dirty="0"/>
            <a:t>Etc..</a:t>
          </a:r>
        </a:p>
      </dsp:txBody>
      <dsp:txXfrm>
        <a:off x="133305" y="2459921"/>
        <a:ext cx="1983630" cy="1224708"/>
      </dsp:txXfrm>
    </dsp:sp>
    <dsp:sp modelId="{8F7B9E0C-401A-4CE3-AEC7-D0616760386C}">
      <dsp:nvSpPr>
        <dsp:cNvPr id="0" name=""/>
        <dsp:cNvSpPr/>
      </dsp:nvSpPr>
      <dsp:spPr>
        <a:xfrm>
          <a:off x="131051" y="882687"/>
          <a:ext cx="157788" cy="157788"/>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53A66F1-BC8F-4E6F-9A7A-C4A28C42A9D0}">
      <dsp:nvSpPr>
        <dsp:cNvPr id="0" name=""/>
        <dsp:cNvSpPr/>
      </dsp:nvSpPr>
      <dsp:spPr>
        <a:xfrm>
          <a:off x="241503" y="661782"/>
          <a:ext cx="157788" cy="157788"/>
        </a:xfrm>
        <a:prstGeom prst="ellipse">
          <a:avLst/>
        </a:prstGeom>
        <a:gradFill rotWithShape="0">
          <a:gsLst>
            <a:gs pos="0">
              <a:schemeClr val="accent4">
                <a:hueOff val="544494"/>
                <a:satOff val="-2265"/>
                <a:lumOff val="534"/>
                <a:alphaOff val="0"/>
                <a:satMod val="103000"/>
                <a:lumMod val="102000"/>
                <a:tint val="94000"/>
              </a:schemeClr>
            </a:gs>
            <a:gs pos="50000">
              <a:schemeClr val="accent4">
                <a:hueOff val="544494"/>
                <a:satOff val="-2265"/>
                <a:lumOff val="534"/>
                <a:alphaOff val="0"/>
                <a:satMod val="110000"/>
                <a:lumMod val="100000"/>
                <a:shade val="100000"/>
              </a:schemeClr>
            </a:gs>
            <a:gs pos="100000">
              <a:schemeClr val="accent4">
                <a:hueOff val="544494"/>
                <a:satOff val="-2265"/>
                <a:lumOff val="5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BB84D14-8D4D-4F6B-9264-4A0AF483760F}">
      <dsp:nvSpPr>
        <dsp:cNvPr id="0" name=""/>
        <dsp:cNvSpPr/>
      </dsp:nvSpPr>
      <dsp:spPr>
        <a:xfrm>
          <a:off x="506588" y="705963"/>
          <a:ext cx="247953" cy="247953"/>
        </a:xfrm>
        <a:prstGeom prst="ellipse">
          <a:avLst/>
        </a:prstGeom>
        <a:gradFill rotWithShape="0">
          <a:gsLst>
            <a:gs pos="0">
              <a:schemeClr val="accent4">
                <a:hueOff val="1088988"/>
                <a:satOff val="-4531"/>
                <a:lumOff val="1068"/>
                <a:alphaOff val="0"/>
                <a:satMod val="103000"/>
                <a:lumMod val="102000"/>
                <a:tint val="94000"/>
              </a:schemeClr>
            </a:gs>
            <a:gs pos="50000">
              <a:schemeClr val="accent4">
                <a:hueOff val="1088988"/>
                <a:satOff val="-4531"/>
                <a:lumOff val="1068"/>
                <a:alphaOff val="0"/>
                <a:satMod val="110000"/>
                <a:lumMod val="100000"/>
                <a:shade val="100000"/>
              </a:schemeClr>
            </a:gs>
            <a:gs pos="100000">
              <a:schemeClr val="accent4">
                <a:hueOff val="1088988"/>
                <a:satOff val="-4531"/>
                <a:lumOff val="10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541D7E0-95C3-4568-8C79-DB73F992A47A}">
      <dsp:nvSpPr>
        <dsp:cNvPr id="0" name=""/>
        <dsp:cNvSpPr/>
      </dsp:nvSpPr>
      <dsp:spPr>
        <a:xfrm>
          <a:off x="727493" y="462969"/>
          <a:ext cx="157788" cy="157788"/>
        </a:xfrm>
        <a:prstGeom prst="ellipse">
          <a:avLst/>
        </a:prstGeom>
        <a:gradFill rotWithShape="0">
          <a:gsLst>
            <a:gs pos="0">
              <a:schemeClr val="accent4">
                <a:hueOff val="1633482"/>
                <a:satOff val="-6796"/>
                <a:lumOff val="1601"/>
                <a:alphaOff val="0"/>
                <a:satMod val="103000"/>
                <a:lumMod val="102000"/>
                <a:tint val="94000"/>
              </a:schemeClr>
            </a:gs>
            <a:gs pos="50000">
              <a:schemeClr val="accent4">
                <a:hueOff val="1633482"/>
                <a:satOff val="-6796"/>
                <a:lumOff val="1601"/>
                <a:alphaOff val="0"/>
                <a:satMod val="110000"/>
                <a:lumMod val="100000"/>
                <a:shade val="100000"/>
              </a:schemeClr>
            </a:gs>
            <a:gs pos="100000">
              <a:schemeClr val="accent4">
                <a:hueOff val="1633482"/>
                <a:satOff val="-6796"/>
                <a:lumOff val="160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60A7F7D-3612-46E5-A905-AFCCBCAF6A64}">
      <dsp:nvSpPr>
        <dsp:cNvPr id="0" name=""/>
        <dsp:cNvSpPr/>
      </dsp:nvSpPr>
      <dsp:spPr>
        <a:xfrm>
          <a:off x="1014668" y="374607"/>
          <a:ext cx="157788" cy="157788"/>
        </a:xfrm>
        <a:prstGeom prst="ellipse">
          <a:avLst/>
        </a:prstGeom>
        <a:gradFill rotWithShape="0">
          <a:gsLst>
            <a:gs pos="0">
              <a:schemeClr val="accent4">
                <a:hueOff val="2177976"/>
                <a:satOff val="-9062"/>
                <a:lumOff val="2135"/>
                <a:alphaOff val="0"/>
                <a:satMod val="103000"/>
                <a:lumMod val="102000"/>
                <a:tint val="94000"/>
              </a:schemeClr>
            </a:gs>
            <a:gs pos="50000">
              <a:schemeClr val="accent4">
                <a:hueOff val="2177976"/>
                <a:satOff val="-9062"/>
                <a:lumOff val="2135"/>
                <a:alphaOff val="0"/>
                <a:satMod val="110000"/>
                <a:lumMod val="100000"/>
                <a:shade val="100000"/>
              </a:schemeClr>
            </a:gs>
            <a:gs pos="100000">
              <a:schemeClr val="accent4">
                <a:hueOff val="2177976"/>
                <a:satOff val="-9062"/>
                <a:lumOff val="21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2186790-48C3-4102-A0AF-422837B27926}">
      <dsp:nvSpPr>
        <dsp:cNvPr id="0" name=""/>
        <dsp:cNvSpPr/>
      </dsp:nvSpPr>
      <dsp:spPr>
        <a:xfrm>
          <a:off x="1368115" y="529240"/>
          <a:ext cx="157788" cy="157788"/>
        </a:xfrm>
        <a:prstGeom prst="ellipse">
          <a:avLst/>
        </a:prstGeom>
        <a:gradFill rotWithShape="0">
          <a:gsLst>
            <a:gs pos="0">
              <a:schemeClr val="accent4">
                <a:hueOff val="2722470"/>
                <a:satOff val="-11327"/>
                <a:lumOff val="2669"/>
                <a:alphaOff val="0"/>
                <a:satMod val="103000"/>
                <a:lumMod val="102000"/>
                <a:tint val="94000"/>
              </a:schemeClr>
            </a:gs>
            <a:gs pos="50000">
              <a:schemeClr val="accent4">
                <a:hueOff val="2722470"/>
                <a:satOff val="-11327"/>
                <a:lumOff val="2669"/>
                <a:alphaOff val="0"/>
                <a:satMod val="110000"/>
                <a:lumMod val="100000"/>
                <a:shade val="100000"/>
              </a:schemeClr>
            </a:gs>
            <a:gs pos="100000">
              <a:schemeClr val="accent4">
                <a:hueOff val="2722470"/>
                <a:satOff val="-11327"/>
                <a:lumOff val="26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177440E-6329-490C-85B5-DEFB39A7D634}">
      <dsp:nvSpPr>
        <dsp:cNvPr id="0" name=""/>
        <dsp:cNvSpPr/>
      </dsp:nvSpPr>
      <dsp:spPr>
        <a:xfrm>
          <a:off x="1589019" y="639692"/>
          <a:ext cx="247953" cy="247953"/>
        </a:xfrm>
        <a:prstGeom prst="ellipse">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4A8082E-2E11-4F4A-BE9F-A5FA5FA7CC1E}">
      <dsp:nvSpPr>
        <dsp:cNvPr id="0" name=""/>
        <dsp:cNvSpPr/>
      </dsp:nvSpPr>
      <dsp:spPr>
        <a:xfrm>
          <a:off x="1898285" y="882687"/>
          <a:ext cx="157788" cy="157788"/>
        </a:xfrm>
        <a:prstGeom prst="ellipse">
          <a:avLst/>
        </a:prstGeom>
        <a:gradFill rotWithShape="0">
          <a:gsLst>
            <a:gs pos="0">
              <a:schemeClr val="accent4">
                <a:hueOff val="3811458"/>
                <a:satOff val="-15858"/>
                <a:lumOff val="3736"/>
                <a:alphaOff val="0"/>
                <a:satMod val="103000"/>
                <a:lumMod val="102000"/>
                <a:tint val="94000"/>
              </a:schemeClr>
            </a:gs>
            <a:gs pos="50000">
              <a:schemeClr val="accent4">
                <a:hueOff val="3811458"/>
                <a:satOff val="-15858"/>
                <a:lumOff val="3736"/>
                <a:alphaOff val="0"/>
                <a:satMod val="110000"/>
                <a:lumMod val="100000"/>
                <a:shade val="100000"/>
              </a:schemeClr>
            </a:gs>
            <a:gs pos="100000">
              <a:schemeClr val="accent4">
                <a:hueOff val="3811458"/>
                <a:satOff val="-15858"/>
                <a:lumOff val="373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2152962-6ADB-433D-BFB9-F1B3E2482C33}">
      <dsp:nvSpPr>
        <dsp:cNvPr id="0" name=""/>
        <dsp:cNvSpPr/>
      </dsp:nvSpPr>
      <dsp:spPr>
        <a:xfrm>
          <a:off x="2030828" y="1125681"/>
          <a:ext cx="157788" cy="157788"/>
        </a:xfrm>
        <a:prstGeom prst="ellipse">
          <a:avLst/>
        </a:prstGeom>
        <a:gradFill rotWithShape="0">
          <a:gsLst>
            <a:gs pos="0">
              <a:schemeClr val="accent4">
                <a:hueOff val="4355951"/>
                <a:satOff val="-18123"/>
                <a:lumOff val="4270"/>
                <a:alphaOff val="0"/>
                <a:satMod val="103000"/>
                <a:lumMod val="102000"/>
                <a:tint val="94000"/>
              </a:schemeClr>
            </a:gs>
            <a:gs pos="50000">
              <a:schemeClr val="accent4">
                <a:hueOff val="4355951"/>
                <a:satOff val="-18123"/>
                <a:lumOff val="4270"/>
                <a:alphaOff val="0"/>
                <a:satMod val="110000"/>
                <a:lumMod val="100000"/>
                <a:shade val="100000"/>
              </a:schemeClr>
            </a:gs>
            <a:gs pos="100000">
              <a:schemeClr val="accent4">
                <a:hueOff val="4355951"/>
                <a:satOff val="-18123"/>
                <a:lumOff val="427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A305DA9-777A-4E8D-9E4D-F3153ADCDE17}">
      <dsp:nvSpPr>
        <dsp:cNvPr id="0" name=""/>
        <dsp:cNvSpPr/>
      </dsp:nvSpPr>
      <dsp:spPr>
        <a:xfrm>
          <a:off x="882126" y="661782"/>
          <a:ext cx="405742" cy="405742"/>
        </a:xfrm>
        <a:prstGeom prst="ellipse">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B17C61-F610-48DD-9912-C361B7DD143C}">
      <dsp:nvSpPr>
        <dsp:cNvPr id="0" name=""/>
        <dsp:cNvSpPr/>
      </dsp:nvSpPr>
      <dsp:spPr>
        <a:xfrm>
          <a:off x="20599" y="1501219"/>
          <a:ext cx="157788" cy="157788"/>
        </a:xfrm>
        <a:prstGeom prst="ellipse">
          <a:avLst/>
        </a:prstGeom>
        <a:gradFill rotWithShape="0">
          <a:gsLst>
            <a:gs pos="0">
              <a:schemeClr val="accent4">
                <a:hueOff val="5444940"/>
                <a:satOff val="-22654"/>
                <a:lumOff val="5338"/>
                <a:alphaOff val="0"/>
                <a:satMod val="103000"/>
                <a:lumMod val="102000"/>
                <a:tint val="94000"/>
              </a:schemeClr>
            </a:gs>
            <a:gs pos="50000">
              <a:schemeClr val="accent4">
                <a:hueOff val="5444940"/>
                <a:satOff val="-22654"/>
                <a:lumOff val="5338"/>
                <a:alphaOff val="0"/>
                <a:satMod val="110000"/>
                <a:lumMod val="100000"/>
                <a:shade val="100000"/>
              </a:schemeClr>
            </a:gs>
            <a:gs pos="100000">
              <a:schemeClr val="accent4">
                <a:hueOff val="5444940"/>
                <a:satOff val="-22654"/>
                <a:lumOff val="53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F115698-B15F-49C3-BFAA-C6C8BB1EC3DC}">
      <dsp:nvSpPr>
        <dsp:cNvPr id="0" name=""/>
        <dsp:cNvSpPr/>
      </dsp:nvSpPr>
      <dsp:spPr>
        <a:xfrm>
          <a:off x="153142" y="1700032"/>
          <a:ext cx="247953" cy="247953"/>
        </a:xfrm>
        <a:prstGeom prst="ellipse">
          <a:avLst/>
        </a:prstGeom>
        <a:gradFill rotWithShape="0">
          <a:gsLst>
            <a:gs pos="0">
              <a:schemeClr val="accent4">
                <a:hueOff val="5989433"/>
                <a:satOff val="-24919"/>
                <a:lumOff val="5872"/>
                <a:alphaOff val="0"/>
                <a:satMod val="103000"/>
                <a:lumMod val="102000"/>
                <a:tint val="94000"/>
              </a:schemeClr>
            </a:gs>
            <a:gs pos="50000">
              <a:schemeClr val="accent4">
                <a:hueOff val="5989433"/>
                <a:satOff val="-24919"/>
                <a:lumOff val="5872"/>
                <a:alphaOff val="0"/>
                <a:satMod val="110000"/>
                <a:lumMod val="100000"/>
                <a:shade val="100000"/>
              </a:schemeClr>
            </a:gs>
            <a:gs pos="100000">
              <a:schemeClr val="accent4">
                <a:hueOff val="5989433"/>
                <a:satOff val="-24919"/>
                <a:lumOff val="587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13888D5-2347-4DEC-84D4-FB328DC82191}">
      <dsp:nvSpPr>
        <dsp:cNvPr id="0" name=""/>
        <dsp:cNvSpPr/>
      </dsp:nvSpPr>
      <dsp:spPr>
        <a:xfrm>
          <a:off x="484498" y="1876756"/>
          <a:ext cx="360660" cy="360660"/>
        </a:xfrm>
        <a:prstGeom prst="ellipse">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1FFD0B0-B28A-4BF3-914C-4202A608C473}">
      <dsp:nvSpPr>
        <dsp:cNvPr id="0" name=""/>
        <dsp:cNvSpPr/>
      </dsp:nvSpPr>
      <dsp:spPr>
        <a:xfrm>
          <a:off x="948397" y="2163931"/>
          <a:ext cx="157788" cy="157788"/>
        </a:xfrm>
        <a:prstGeom prst="ellipse">
          <a:avLst/>
        </a:prstGeom>
        <a:gradFill rotWithShape="0">
          <a:gsLst>
            <a:gs pos="0">
              <a:schemeClr val="accent4">
                <a:hueOff val="7078421"/>
                <a:satOff val="-29450"/>
                <a:lumOff val="6939"/>
                <a:alphaOff val="0"/>
                <a:satMod val="103000"/>
                <a:lumMod val="102000"/>
                <a:tint val="94000"/>
              </a:schemeClr>
            </a:gs>
            <a:gs pos="50000">
              <a:schemeClr val="accent4">
                <a:hueOff val="7078421"/>
                <a:satOff val="-29450"/>
                <a:lumOff val="6939"/>
                <a:alphaOff val="0"/>
                <a:satMod val="110000"/>
                <a:lumMod val="100000"/>
                <a:shade val="100000"/>
              </a:schemeClr>
            </a:gs>
            <a:gs pos="100000">
              <a:schemeClr val="accent4">
                <a:hueOff val="7078421"/>
                <a:satOff val="-29450"/>
                <a:lumOff val="693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43E004D-0078-4153-873E-90B0943EA086}">
      <dsp:nvSpPr>
        <dsp:cNvPr id="0" name=""/>
        <dsp:cNvSpPr/>
      </dsp:nvSpPr>
      <dsp:spPr>
        <a:xfrm>
          <a:off x="1036759" y="1876756"/>
          <a:ext cx="247953" cy="247953"/>
        </a:xfrm>
        <a:prstGeom prst="ellipse">
          <a:avLst/>
        </a:prstGeom>
        <a:gradFill rotWithShape="0">
          <a:gsLst>
            <a:gs pos="0">
              <a:schemeClr val="accent4">
                <a:hueOff val="7622915"/>
                <a:satOff val="-31715"/>
                <a:lumOff val="7473"/>
                <a:alphaOff val="0"/>
                <a:satMod val="103000"/>
                <a:lumMod val="102000"/>
                <a:tint val="94000"/>
              </a:schemeClr>
            </a:gs>
            <a:gs pos="50000">
              <a:schemeClr val="accent4">
                <a:hueOff val="7622915"/>
                <a:satOff val="-31715"/>
                <a:lumOff val="7473"/>
                <a:alphaOff val="0"/>
                <a:satMod val="110000"/>
                <a:lumMod val="100000"/>
                <a:shade val="100000"/>
              </a:schemeClr>
            </a:gs>
            <a:gs pos="100000">
              <a:schemeClr val="accent4">
                <a:hueOff val="7622915"/>
                <a:satOff val="-31715"/>
                <a:lumOff val="747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B2CDBFF-9B57-44BE-9E62-4C1D4675C40E}">
      <dsp:nvSpPr>
        <dsp:cNvPr id="0" name=""/>
        <dsp:cNvSpPr/>
      </dsp:nvSpPr>
      <dsp:spPr>
        <a:xfrm>
          <a:off x="1257663" y="2186022"/>
          <a:ext cx="157788" cy="157788"/>
        </a:xfrm>
        <a:prstGeom prst="ellipse">
          <a:avLst/>
        </a:prstGeom>
        <a:gradFill rotWithShape="0">
          <a:gsLst>
            <a:gs pos="0">
              <a:schemeClr val="accent4">
                <a:hueOff val="8167408"/>
                <a:satOff val="-33981"/>
                <a:lumOff val="8007"/>
                <a:alphaOff val="0"/>
                <a:satMod val="103000"/>
                <a:lumMod val="102000"/>
                <a:tint val="94000"/>
              </a:schemeClr>
            </a:gs>
            <a:gs pos="50000">
              <a:schemeClr val="accent4">
                <a:hueOff val="8167408"/>
                <a:satOff val="-33981"/>
                <a:lumOff val="8007"/>
                <a:alphaOff val="0"/>
                <a:satMod val="110000"/>
                <a:lumMod val="100000"/>
                <a:shade val="100000"/>
              </a:schemeClr>
            </a:gs>
            <a:gs pos="100000">
              <a:schemeClr val="accent4">
                <a:hueOff val="8167408"/>
                <a:satOff val="-33981"/>
                <a:lumOff val="80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745289F-F099-4D12-979C-59C750B3FED6}">
      <dsp:nvSpPr>
        <dsp:cNvPr id="0" name=""/>
        <dsp:cNvSpPr/>
      </dsp:nvSpPr>
      <dsp:spPr>
        <a:xfrm>
          <a:off x="1456477" y="1832575"/>
          <a:ext cx="360660" cy="360660"/>
        </a:xfrm>
        <a:prstGeom prst="ellipse">
          <a:avLst/>
        </a:prstGeom>
        <a:gradFill rotWithShape="0">
          <a:gsLst>
            <a:gs pos="0">
              <a:schemeClr val="accent4">
                <a:hueOff val="8711903"/>
                <a:satOff val="-36246"/>
                <a:lumOff val="8540"/>
                <a:alphaOff val="0"/>
                <a:satMod val="103000"/>
                <a:lumMod val="102000"/>
                <a:tint val="94000"/>
              </a:schemeClr>
            </a:gs>
            <a:gs pos="50000">
              <a:schemeClr val="accent4">
                <a:hueOff val="8711903"/>
                <a:satOff val="-36246"/>
                <a:lumOff val="8540"/>
                <a:alphaOff val="0"/>
                <a:satMod val="110000"/>
                <a:lumMod val="100000"/>
                <a:shade val="100000"/>
              </a:schemeClr>
            </a:gs>
            <a:gs pos="100000">
              <a:schemeClr val="accent4">
                <a:hueOff val="8711903"/>
                <a:satOff val="-36246"/>
                <a:lumOff val="854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A0BFF26-C614-4D3E-B7CA-AD17E5B614C3}">
      <dsp:nvSpPr>
        <dsp:cNvPr id="0" name=""/>
        <dsp:cNvSpPr/>
      </dsp:nvSpPr>
      <dsp:spPr>
        <a:xfrm>
          <a:off x="1942466" y="1744213"/>
          <a:ext cx="247953" cy="247953"/>
        </a:xfrm>
        <a:prstGeom prst="ellipse">
          <a:avLst/>
        </a:prstGeom>
        <a:gradFill rotWithShape="0">
          <a:gsLst>
            <a:gs pos="0">
              <a:schemeClr val="accent4">
                <a:hueOff val="9256396"/>
                <a:satOff val="-38512"/>
                <a:lumOff val="9074"/>
                <a:alphaOff val="0"/>
                <a:satMod val="103000"/>
                <a:lumMod val="102000"/>
                <a:tint val="94000"/>
              </a:schemeClr>
            </a:gs>
            <a:gs pos="50000">
              <a:schemeClr val="accent4">
                <a:hueOff val="9256396"/>
                <a:satOff val="-38512"/>
                <a:lumOff val="9074"/>
                <a:alphaOff val="0"/>
                <a:satMod val="110000"/>
                <a:lumMod val="100000"/>
                <a:shade val="100000"/>
              </a:schemeClr>
            </a:gs>
            <a:gs pos="100000">
              <a:schemeClr val="accent4">
                <a:hueOff val="9256396"/>
                <a:satOff val="-38512"/>
                <a:lumOff val="90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7686924-5AFB-4966-BCBC-AA013B4F4705}">
      <dsp:nvSpPr>
        <dsp:cNvPr id="0" name=""/>
        <dsp:cNvSpPr/>
      </dsp:nvSpPr>
      <dsp:spPr>
        <a:xfrm>
          <a:off x="2190420" y="705596"/>
          <a:ext cx="728204" cy="1390222"/>
        </a:xfrm>
        <a:prstGeom prst="chevron">
          <a:avLst>
            <a:gd name="adj" fmla="val 6231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C3C687C-395A-418B-A9FA-5703C16E0D65}">
      <dsp:nvSpPr>
        <dsp:cNvPr id="0" name=""/>
        <dsp:cNvSpPr/>
      </dsp:nvSpPr>
      <dsp:spPr>
        <a:xfrm>
          <a:off x="2918625" y="706271"/>
          <a:ext cx="1986013" cy="1390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Curate </a:t>
          </a:r>
          <a:br>
            <a:rPr lang="en-GB" sz="1900" kern="1200" dirty="0"/>
          </a:br>
          <a:r>
            <a:rPr lang="en-GB" sz="1900" kern="1200" dirty="0"/>
            <a:t>(M Script)</a:t>
          </a:r>
        </a:p>
      </dsp:txBody>
      <dsp:txXfrm>
        <a:off x="2918625" y="706271"/>
        <a:ext cx="1986013" cy="1390209"/>
      </dsp:txXfrm>
    </dsp:sp>
    <dsp:sp modelId="{7BC93026-407D-4370-B1B7-88D4E05B6DF1}">
      <dsp:nvSpPr>
        <dsp:cNvPr id="0" name=""/>
        <dsp:cNvSpPr/>
      </dsp:nvSpPr>
      <dsp:spPr>
        <a:xfrm>
          <a:off x="2918625" y="2459921"/>
          <a:ext cx="1986013" cy="122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622300">
            <a:lnSpc>
              <a:spcPct val="90000"/>
            </a:lnSpc>
            <a:spcBef>
              <a:spcPct val="0"/>
            </a:spcBef>
            <a:spcAft>
              <a:spcPct val="15000"/>
            </a:spcAft>
            <a:buChar char="•"/>
          </a:pPr>
          <a:r>
            <a:rPr lang="en-GB" sz="1400" kern="1200" dirty="0"/>
            <a:t>Azure</a:t>
          </a:r>
        </a:p>
        <a:p>
          <a:pPr marL="114300" lvl="1" indent="-114300" algn="l" defTabSz="622300">
            <a:lnSpc>
              <a:spcPct val="90000"/>
            </a:lnSpc>
            <a:spcBef>
              <a:spcPct val="0"/>
            </a:spcBef>
            <a:spcAft>
              <a:spcPct val="15000"/>
            </a:spcAft>
            <a:buChar char="•"/>
          </a:pPr>
          <a:r>
            <a:rPr lang="en-GB" sz="1400" kern="1200" dirty="0"/>
            <a:t>Dataflows</a:t>
          </a:r>
        </a:p>
        <a:p>
          <a:pPr marL="114300" lvl="1" indent="-114300" algn="l" defTabSz="622300">
            <a:lnSpc>
              <a:spcPct val="90000"/>
            </a:lnSpc>
            <a:spcBef>
              <a:spcPct val="0"/>
            </a:spcBef>
            <a:spcAft>
              <a:spcPct val="15000"/>
            </a:spcAft>
            <a:buChar char="•"/>
          </a:pPr>
          <a:r>
            <a:rPr lang="en-GB" sz="1400" kern="1200" dirty="0"/>
            <a:t>Microsoft Fabric</a:t>
          </a:r>
        </a:p>
      </dsp:txBody>
      <dsp:txXfrm>
        <a:off x="2918625" y="2459921"/>
        <a:ext cx="1986013" cy="1224708"/>
      </dsp:txXfrm>
    </dsp:sp>
    <dsp:sp modelId="{F6681534-9C3F-4B4B-AB67-61552BBB3FEB}">
      <dsp:nvSpPr>
        <dsp:cNvPr id="0" name=""/>
        <dsp:cNvSpPr/>
      </dsp:nvSpPr>
      <dsp:spPr>
        <a:xfrm>
          <a:off x="4904638" y="705596"/>
          <a:ext cx="728204" cy="1390222"/>
        </a:xfrm>
        <a:prstGeom prst="chevron">
          <a:avLst>
            <a:gd name="adj" fmla="val 62310"/>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A83F1F1-DCAC-429D-A525-BB009B55A8D1}">
      <dsp:nvSpPr>
        <dsp:cNvPr id="0" name=""/>
        <dsp:cNvSpPr/>
      </dsp:nvSpPr>
      <dsp:spPr>
        <a:xfrm>
          <a:off x="5632843" y="706271"/>
          <a:ext cx="1986013" cy="1390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Data </a:t>
          </a:r>
          <a:r>
            <a:rPr lang="en-GB" sz="1900" kern="1200"/>
            <a:t>Model </a:t>
          </a:r>
          <a:br>
            <a:rPr lang="en-GB" sz="1900" kern="1200"/>
          </a:br>
          <a:r>
            <a:rPr lang="en-GB" sz="1900" kern="1200"/>
            <a:t>(</a:t>
          </a:r>
          <a:r>
            <a:rPr lang="en-GB" sz="1900" kern="1200" dirty="0"/>
            <a:t>DAX)</a:t>
          </a:r>
        </a:p>
      </dsp:txBody>
      <dsp:txXfrm>
        <a:off x="5632843" y="706271"/>
        <a:ext cx="1986013" cy="1390209"/>
      </dsp:txXfrm>
    </dsp:sp>
    <dsp:sp modelId="{4D4DD2A8-7DCD-4856-AEB8-3AF3F41FBB17}">
      <dsp:nvSpPr>
        <dsp:cNvPr id="0" name=""/>
        <dsp:cNvSpPr/>
      </dsp:nvSpPr>
      <dsp:spPr>
        <a:xfrm>
          <a:off x="5632843" y="2459921"/>
          <a:ext cx="1986013" cy="122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622300">
            <a:lnSpc>
              <a:spcPct val="90000"/>
            </a:lnSpc>
            <a:spcBef>
              <a:spcPct val="0"/>
            </a:spcBef>
            <a:spcAft>
              <a:spcPct val="15000"/>
            </a:spcAft>
            <a:buChar char="•"/>
          </a:pPr>
          <a:r>
            <a:rPr lang="en-GB" sz="1400" kern="1200" dirty="0"/>
            <a:t>Microsoft Fabric</a:t>
          </a:r>
        </a:p>
        <a:p>
          <a:pPr marL="114300" lvl="1" indent="-114300" algn="l" defTabSz="622300">
            <a:lnSpc>
              <a:spcPct val="90000"/>
            </a:lnSpc>
            <a:spcBef>
              <a:spcPct val="0"/>
            </a:spcBef>
            <a:spcAft>
              <a:spcPct val="15000"/>
            </a:spcAft>
            <a:buChar char="•"/>
          </a:pPr>
          <a:r>
            <a:rPr lang="en-GB" sz="1400" kern="1200" dirty="0"/>
            <a:t>Power BI</a:t>
          </a:r>
        </a:p>
      </dsp:txBody>
      <dsp:txXfrm>
        <a:off x="5632843" y="2459921"/>
        <a:ext cx="1986013" cy="1224708"/>
      </dsp:txXfrm>
    </dsp:sp>
    <dsp:sp modelId="{412B6DE4-63CF-48D0-8274-FDCE7412785F}">
      <dsp:nvSpPr>
        <dsp:cNvPr id="0" name=""/>
        <dsp:cNvSpPr/>
      </dsp:nvSpPr>
      <dsp:spPr>
        <a:xfrm>
          <a:off x="7618857" y="705596"/>
          <a:ext cx="728204" cy="1390222"/>
        </a:xfrm>
        <a:prstGeom prst="chevron">
          <a:avLst>
            <a:gd name="adj" fmla="val 6231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7F2E191-F70F-4142-BEA5-427066E72EC4}">
      <dsp:nvSpPr>
        <dsp:cNvPr id="0" name=""/>
        <dsp:cNvSpPr/>
      </dsp:nvSpPr>
      <dsp:spPr>
        <a:xfrm>
          <a:off x="8496013" y="606970"/>
          <a:ext cx="1688111" cy="1688111"/>
        </a:xfrm>
        <a:prstGeom prst="ellipse">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GB" sz="1900" kern="1200" dirty="0"/>
            <a:t>Analyse/use</a:t>
          </a:r>
        </a:p>
      </dsp:txBody>
      <dsp:txXfrm>
        <a:off x="8743231" y="854188"/>
        <a:ext cx="1193675" cy="1193675"/>
      </dsp:txXfrm>
    </dsp:sp>
    <dsp:sp modelId="{1ACAE7E0-1E9C-4AB7-8658-2D51EB2577EE}">
      <dsp:nvSpPr>
        <dsp:cNvPr id="0" name=""/>
        <dsp:cNvSpPr/>
      </dsp:nvSpPr>
      <dsp:spPr>
        <a:xfrm>
          <a:off x="8347062" y="2459921"/>
          <a:ext cx="1986013" cy="122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622300">
            <a:lnSpc>
              <a:spcPct val="90000"/>
            </a:lnSpc>
            <a:spcBef>
              <a:spcPct val="0"/>
            </a:spcBef>
            <a:spcAft>
              <a:spcPct val="15000"/>
            </a:spcAft>
            <a:buChar char="•"/>
          </a:pPr>
          <a:r>
            <a:rPr lang="en-GB" sz="1400" kern="1200" dirty="0"/>
            <a:t>Power BI</a:t>
          </a:r>
        </a:p>
        <a:p>
          <a:pPr marL="114300" lvl="1" indent="-114300" algn="l" defTabSz="622300">
            <a:lnSpc>
              <a:spcPct val="90000"/>
            </a:lnSpc>
            <a:spcBef>
              <a:spcPct val="0"/>
            </a:spcBef>
            <a:spcAft>
              <a:spcPct val="15000"/>
            </a:spcAft>
            <a:buChar char="•"/>
          </a:pPr>
          <a:r>
            <a:rPr lang="en-GB" sz="1400" kern="1200" dirty="0"/>
            <a:t>Excel online</a:t>
          </a:r>
        </a:p>
        <a:p>
          <a:pPr marL="114300" lvl="1" indent="-114300" algn="l" defTabSz="622300">
            <a:lnSpc>
              <a:spcPct val="90000"/>
            </a:lnSpc>
            <a:spcBef>
              <a:spcPct val="0"/>
            </a:spcBef>
            <a:spcAft>
              <a:spcPct val="15000"/>
            </a:spcAft>
            <a:buChar char="•"/>
          </a:pPr>
          <a:r>
            <a:rPr lang="en-GB" sz="1400" kern="1200" dirty="0"/>
            <a:t>Excel</a:t>
          </a:r>
        </a:p>
      </dsp:txBody>
      <dsp:txXfrm>
        <a:off x="8347062" y="2459921"/>
        <a:ext cx="1986013" cy="1224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7C2BF-3F32-4CA1-89E1-80FA91263689}">
      <dsp:nvSpPr>
        <dsp:cNvPr id="0" name=""/>
        <dsp:cNvSpPr/>
      </dsp:nvSpPr>
      <dsp:spPr>
        <a:xfrm>
          <a:off x="3953" y="765712"/>
          <a:ext cx="2377306" cy="83371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GB" sz="2300" kern="1200" dirty="0"/>
            <a:t>Power Automate Desktop</a:t>
          </a:r>
        </a:p>
      </dsp:txBody>
      <dsp:txXfrm>
        <a:off x="3953" y="765712"/>
        <a:ext cx="2377306" cy="833710"/>
      </dsp:txXfrm>
    </dsp:sp>
    <dsp:sp modelId="{4F0E2502-5A8E-45C6-A9CA-233CBD0ECD61}">
      <dsp:nvSpPr>
        <dsp:cNvPr id="0" name=""/>
        <dsp:cNvSpPr/>
      </dsp:nvSpPr>
      <dsp:spPr>
        <a:xfrm>
          <a:off x="3953" y="1599423"/>
          <a:ext cx="2377306" cy="2399129"/>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Read Source</a:t>
          </a:r>
        </a:p>
        <a:p>
          <a:pPr marL="228600" lvl="1" indent="-228600" algn="l" defTabSz="1022350">
            <a:lnSpc>
              <a:spcPct val="90000"/>
            </a:lnSpc>
            <a:spcBef>
              <a:spcPct val="0"/>
            </a:spcBef>
            <a:spcAft>
              <a:spcPct val="15000"/>
            </a:spcAft>
            <a:buChar char="•"/>
          </a:pPr>
          <a:r>
            <a:rPr lang="en-GB" sz="2300" kern="1200" dirty="0"/>
            <a:t>Save spreadsheets</a:t>
          </a:r>
        </a:p>
        <a:p>
          <a:pPr marL="228600" lvl="1" indent="-228600" algn="l" defTabSz="1022350">
            <a:lnSpc>
              <a:spcPct val="90000"/>
            </a:lnSpc>
            <a:spcBef>
              <a:spcPct val="0"/>
            </a:spcBef>
            <a:spcAft>
              <a:spcPct val="15000"/>
            </a:spcAft>
            <a:buChar char="•"/>
          </a:pPr>
          <a:r>
            <a:rPr lang="en-GB" sz="2300" kern="1200" dirty="0"/>
            <a:t>One SharePoint folder per Location</a:t>
          </a:r>
        </a:p>
      </dsp:txBody>
      <dsp:txXfrm>
        <a:off x="3953" y="1599423"/>
        <a:ext cx="2377306" cy="2399129"/>
      </dsp:txXfrm>
    </dsp:sp>
    <dsp:sp modelId="{BB974FF3-4A92-4C2E-B9B7-D5168692CF81}">
      <dsp:nvSpPr>
        <dsp:cNvPr id="0" name=""/>
        <dsp:cNvSpPr/>
      </dsp:nvSpPr>
      <dsp:spPr>
        <a:xfrm>
          <a:off x="2714082" y="765712"/>
          <a:ext cx="2377306" cy="833710"/>
        </a:xfrm>
        <a:prstGeom prst="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GB" sz="2300" kern="1200" dirty="0"/>
            <a:t>Dataflows</a:t>
          </a:r>
        </a:p>
      </dsp:txBody>
      <dsp:txXfrm>
        <a:off x="2714082" y="765712"/>
        <a:ext cx="2377306" cy="833710"/>
      </dsp:txXfrm>
    </dsp:sp>
    <dsp:sp modelId="{DA4BC07B-2535-44AD-9901-AE5E357F6EDE}">
      <dsp:nvSpPr>
        <dsp:cNvPr id="0" name=""/>
        <dsp:cNvSpPr/>
      </dsp:nvSpPr>
      <dsp:spPr>
        <a:xfrm>
          <a:off x="2714082" y="1599423"/>
          <a:ext cx="2377306" cy="2399129"/>
        </a:xfrm>
        <a:prstGeom prst="rect">
          <a:avLst/>
        </a:prstGeom>
        <a:solidFill>
          <a:schemeClr val="accent5">
            <a:tint val="40000"/>
            <a:alpha val="90000"/>
            <a:hueOff val="-2246587"/>
            <a:satOff val="-7611"/>
            <a:lumOff val="-976"/>
            <a:alphaOff val="0"/>
          </a:schemeClr>
        </a:solidFill>
        <a:ln w="6350" cap="flat" cmpd="sng" algn="ctr">
          <a:solidFill>
            <a:schemeClr val="accent5">
              <a:tint val="40000"/>
              <a:alpha val="90000"/>
              <a:hueOff val="-2246587"/>
              <a:satOff val="-7611"/>
              <a:lumOff val="-97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Combine spreadsheets</a:t>
          </a:r>
        </a:p>
        <a:p>
          <a:pPr marL="228600" lvl="1" indent="-228600" algn="l" defTabSz="1022350">
            <a:lnSpc>
              <a:spcPct val="90000"/>
            </a:lnSpc>
            <a:spcBef>
              <a:spcPct val="0"/>
            </a:spcBef>
            <a:spcAft>
              <a:spcPct val="15000"/>
            </a:spcAft>
            <a:buChar char="•"/>
          </a:pPr>
          <a:r>
            <a:rPr lang="en-GB" sz="2300" kern="1200" dirty="0"/>
            <a:t>One Dataflow per Location</a:t>
          </a:r>
        </a:p>
      </dsp:txBody>
      <dsp:txXfrm>
        <a:off x="2714082" y="1599423"/>
        <a:ext cx="2377306" cy="2399129"/>
      </dsp:txXfrm>
    </dsp:sp>
    <dsp:sp modelId="{9474AF5B-E4B6-4293-866E-BC65AE8981B5}">
      <dsp:nvSpPr>
        <dsp:cNvPr id="0" name=""/>
        <dsp:cNvSpPr/>
      </dsp:nvSpPr>
      <dsp:spPr>
        <a:xfrm>
          <a:off x="5424211" y="765712"/>
          <a:ext cx="2377306" cy="833710"/>
        </a:xfrm>
        <a:prstGeom prst="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GB" sz="2300" kern="1200" dirty="0"/>
            <a:t>Semantic Model</a:t>
          </a:r>
        </a:p>
      </dsp:txBody>
      <dsp:txXfrm>
        <a:off x="5424211" y="765712"/>
        <a:ext cx="2377306" cy="833710"/>
      </dsp:txXfrm>
    </dsp:sp>
    <dsp:sp modelId="{56B74E90-8B01-4F2C-BAC2-D31BBB0B09B3}">
      <dsp:nvSpPr>
        <dsp:cNvPr id="0" name=""/>
        <dsp:cNvSpPr/>
      </dsp:nvSpPr>
      <dsp:spPr>
        <a:xfrm>
          <a:off x="5424211" y="1599423"/>
          <a:ext cx="2377306" cy="2399129"/>
        </a:xfrm>
        <a:prstGeom prst="rect">
          <a:avLst/>
        </a:prstGeom>
        <a:solidFill>
          <a:schemeClr val="accent5">
            <a:tint val="40000"/>
            <a:alpha val="90000"/>
            <a:hueOff val="-4493175"/>
            <a:satOff val="-15221"/>
            <a:lumOff val="-1952"/>
            <a:alphaOff val="0"/>
          </a:schemeClr>
        </a:solidFill>
        <a:ln w="6350" cap="flat" cmpd="sng" algn="ctr">
          <a:solidFill>
            <a:schemeClr val="accent5">
              <a:tint val="40000"/>
              <a:alpha val="90000"/>
              <a:hueOff val="-4493175"/>
              <a:satOff val="-15221"/>
              <a:lumOff val="-195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Combine Dataflows</a:t>
          </a:r>
        </a:p>
      </dsp:txBody>
      <dsp:txXfrm>
        <a:off x="5424211" y="1599423"/>
        <a:ext cx="2377306" cy="2399129"/>
      </dsp:txXfrm>
    </dsp:sp>
    <dsp:sp modelId="{1671F5C6-498D-44E7-831B-EB8CEBBDAF31}">
      <dsp:nvSpPr>
        <dsp:cNvPr id="0" name=""/>
        <dsp:cNvSpPr/>
      </dsp:nvSpPr>
      <dsp:spPr>
        <a:xfrm>
          <a:off x="8134340" y="765712"/>
          <a:ext cx="2377306" cy="833710"/>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GB" sz="2300" kern="1200" dirty="0"/>
            <a:t>Visualisations</a:t>
          </a:r>
        </a:p>
      </dsp:txBody>
      <dsp:txXfrm>
        <a:off x="8134340" y="765712"/>
        <a:ext cx="2377306" cy="833710"/>
      </dsp:txXfrm>
    </dsp:sp>
    <dsp:sp modelId="{CFEA9699-2446-4DC3-920F-0B5A3C1E2C03}">
      <dsp:nvSpPr>
        <dsp:cNvPr id="0" name=""/>
        <dsp:cNvSpPr/>
      </dsp:nvSpPr>
      <dsp:spPr>
        <a:xfrm>
          <a:off x="8134340" y="1599423"/>
          <a:ext cx="2377306" cy="2399129"/>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Report</a:t>
          </a:r>
        </a:p>
        <a:p>
          <a:pPr marL="228600" lvl="1" indent="-228600" algn="l" defTabSz="1022350">
            <a:lnSpc>
              <a:spcPct val="90000"/>
            </a:lnSpc>
            <a:spcBef>
              <a:spcPct val="0"/>
            </a:spcBef>
            <a:spcAft>
              <a:spcPct val="15000"/>
            </a:spcAft>
            <a:buChar char="•"/>
          </a:pPr>
          <a:r>
            <a:rPr lang="en-GB" sz="2300" kern="1200" dirty="0"/>
            <a:t>Metrics</a:t>
          </a:r>
        </a:p>
        <a:p>
          <a:pPr marL="228600" lvl="1" indent="-228600" algn="l" defTabSz="1022350">
            <a:lnSpc>
              <a:spcPct val="90000"/>
            </a:lnSpc>
            <a:spcBef>
              <a:spcPct val="0"/>
            </a:spcBef>
            <a:spcAft>
              <a:spcPct val="15000"/>
            </a:spcAft>
            <a:buChar char="•"/>
          </a:pPr>
          <a:r>
            <a:rPr lang="en-GB" sz="2300" kern="1200" dirty="0"/>
            <a:t>Dashboard</a:t>
          </a:r>
        </a:p>
      </dsp:txBody>
      <dsp:txXfrm>
        <a:off x="8134340" y="1599423"/>
        <a:ext cx="2377306" cy="2399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4FFE2-EF03-4BAB-B185-27D6AA25AAB5}">
      <dsp:nvSpPr>
        <dsp:cNvPr id="0" name=""/>
        <dsp:cNvSpPr/>
      </dsp:nvSpPr>
      <dsp:spPr>
        <a:xfrm>
          <a:off x="0" y="1086106"/>
          <a:ext cx="5181600" cy="921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270764" rIns="402150" bIns="92456" numCol="1" spcCol="1270" anchor="t" anchorCtr="0">
          <a:noAutofit/>
        </a:bodyPr>
        <a:lstStyle/>
        <a:p>
          <a:pPr marL="114300" lvl="1" indent="-114300" algn="l" defTabSz="577850">
            <a:lnSpc>
              <a:spcPct val="90000"/>
            </a:lnSpc>
            <a:spcBef>
              <a:spcPct val="0"/>
            </a:spcBef>
            <a:spcAft>
              <a:spcPct val="15000"/>
            </a:spcAft>
            <a:buNone/>
          </a:pPr>
          <a:r>
            <a:rPr lang="en-US" sz="1300" kern="1200" dirty="0"/>
            <a:t>Online customer tables that can be configured to use Power Apps to manage content. Automation can also use the table as required.</a:t>
          </a:r>
        </a:p>
      </dsp:txBody>
      <dsp:txXfrm>
        <a:off x="0" y="1086106"/>
        <a:ext cx="5181600" cy="921375"/>
      </dsp:txXfrm>
    </dsp:sp>
    <dsp:sp modelId="{C33AC328-99BA-4E1E-9417-716A7714DC6D}">
      <dsp:nvSpPr>
        <dsp:cNvPr id="0" name=""/>
        <dsp:cNvSpPr/>
      </dsp:nvSpPr>
      <dsp:spPr>
        <a:xfrm>
          <a:off x="259080" y="894226"/>
          <a:ext cx="362712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577850">
            <a:lnSpc>
              <a:spcPct val="90000"/>
            </a:lnSpc>
            <a:spcBef>
              <a:spcPct val="0"/>
            </a:spcBef>
            <a:spcAft>
              <a:spcPct val="35000"/>
            </a:spcAft>
            <a:buNone/>
          </a:pPr>
          <a:r>
            <a:rPr lang="en-GB" sz="1300" kern="1200" dirty="0"/>
            <a:t>SharePoint List controls the whole ETL process</a:t>
          </a:r>
          <a:endParaRPr lang="en-US" sz="1300" kern="1200" dirty="0"/>
        </a:p>
      </dsp:txBody>
      <dsp:txXfrm>
        <a:off x="277814" y="912960"/>
        <a:ext cx="3589652" cy="346292"/>
      </dsp:txXfrm>
    </dsp:sp>
    <dsp:sp modelId="{C97E6AEE-ACC2-4471-84F6-D1A633887BAA}">
      <dsp:nvSpPr>
        <dsp:cNvPr id="0" name=""/>
        <dsp:cNvSpPr/>
      </dsp:nvSpPr>
      <dsp:spPr>
        <a:xfrm>
          <a:off x="0" y="2269561"/>
          <a:ext cx="5181600"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270764" rIns="402150" bIns="92456" numCol="1" spcCol="1270" anchor="t" anchorCtr="0">
          <a:noAutofit/>
        </a:bodyPr>
        <a:lstStyle/>
        <a:p>
          <a:pPr marL="114300" lvl="1" indent="-114300" algn="l" defTabSz="577850">
            <a:lnSpc>
              <a:spcPct val="90000"/>
            </a:lnSpc>
            <a:spcBef>
              <a:spcPct val="0"/>
            </a:spcBef>
            <a:spcAft>
              <a:spcPct val="15000"/>
            </a:spcAft>
            <a:buChar char="•"/>
          </a:pPr>
          <a:r>
            <a:rPr lang="en-GB" sz="1300" kern="1200"/>
            <a:t>Name</a:t>
          </a:r>
          <a:endParaRPr lang="en-US" sz="1300" kern="1200"/>
        </a:p>
        <a:p>
          <a:pPr marL="114300" lvl="1" indent="-114300" algn="l" defTabSz="577850">
            <a:lnSpc>
              <a:spcPct val="90000"/>
            </a:lnSpc>
            <a:spcBef>
              <a:spcPct val="0"/>
            </a:spcBef>
            <a:spcAft>
              <a:spcPct val="15000"/>
            </a:spcAft>
            <a:buChar char="•"/>
          </a:pPr>
          <a:r>
            <a:rPr lang="en-GB" sz="1300" kern="1200"/>
            <a:t>Map Coordinates</a:t>
          </a:r>
          <a:endParaRPr lang="en-US" sz="1300" kern="1200"/>
        </a:p>
        <a:p>
          <a:pPr marL="114300" lvl="1" indent="-114300" algn="l" defTabSz="577850">
            <a:lnSpc>
              <a:spcPct val="90000"/>
            </a:lnSpc>
            <a:spcBef>
              <a:spcPct val="0"/>
            </a:spcBef>
            <a:spcAft>
              <a:spcPct val="15000"/>
            </a:spcAft>
            <a:buChar char="•"/>
          </a:pPr>
          <a:r>
            <a:rPr lang="en-GB" sz="1300" kern="1200"/>
            <a:t>Local Authority</a:t>
          </a:r>
          <a:endParaRPr lang="en-US" sz="1300" kern="1200"/>
        </a:p>
        <a:p>
          <a:pPr marL="114300" lvl="1" indent="-114300" algn="l" defTabSz="577850">
            <a:lnSpc>
              <a:spcPct val="90000"/>
            </a:lnSpc>
            <a:spcBef>
              <a:spcPct val="0"/>
            </a:spcBef>
            <a:spcAft>
              <a:spcPct val="15000"/>
            </a:spcAft>
            <a:buChar char="•"/>
          </a:pPr>
          <a:r>
            <a:rPr lang="en-GB" sz="1300" kern="1200"/>
            <a:t>Dataflow GUID</a:t>
          </a:r>
          <a:endParaRPr lang="en-US" sz="1300" kern="1200"/>
        </a:p>
      </dsp:txBody>
      <dsp:txXfrm>
        <a:off x="0" y="2269561"/>
        <a:ext cx="5181600" cy="1187550"/>
      </dsp:txXfrm>
    </dsp:sp>
    <dsp:sp modelId="{4E379C18-A5D4-46A3-A20C-F31B7AA5ED77}">
      <dsp:nvSpPr>
        <dsp:cNvPr id="0" name=""/>
        <dsp:cNvSpPr/>
      </dsp:nvSpPr>
      <dsp:spPr>
        <a:xfrm>
          <a:off x="259080" y="2077681"/>
          <a:ext cx="362712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577850">
            <a:lnSpc>
              <a:spcPct val="90000"/>
            </a:lnSpc>
            <a:spcBef>
              <a:spcPct val="0"/>
            </a:spcBef>
            <a:spcAft>
              <a:spcPct val="35000"/>
            </a:spcAft>
            <a:buNone/>
          </a:pPr>
          <a:r>
            <a:rPr lang="en-GB" sz="1300" kern="1200"/>
            <a:t>Each Location has a record</a:t>
          </a:r>
          <a:endParaRPr lang="en-US" sz="1300" kern="1200"/>
        </a:p>
      </dsp:txBody>
      <dsp:txXfrm>
        <a:off x="277814" y="2096415"/>
        <a:ext cx="3589652"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560E5-7427-4474-A0C2-41E54BBC1FE4}">
      <dsp:nvSpPr>
        <dsp:cNvPr id="0" name=""/>
        <dsp:cNvSpPr/>
      </dsp:nvSpPr>
      <dsp:spPr>
        <a:xfrm>
          <a:off x="0" y="37572"/>
          <a:ext cx="5181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Script</a:t>
          </a:r>
        </a:p>
      </dsp:txBody>
      <dsp:txXfrm>
        <a:off x="31613" y="69185"/>
        <a:ext cx="5118374" cy="584369"/>
      </dsp:txXfrm>
    </dsp:sp>
    <dsp:sp modelId="{CA9E42FE-2F87-426C-B80E-7535A2DE7AE7}">
      <dsp:nvSpPr>
        <dsp:cNvPr id="0" name=""/>
        <dsp:cNvSpPr/>
      </dsp:nvSpPr>
      <dsp:spPr>
        <a:xfrm>
          <a:off x="0" y="685167"/>
          <a:ext cx="51816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t>Reads the SharePoint List</a:t>
          </a:r>
        </a:p>
        <a:p>
          <a:pPr marL="228600" lvl="1" indent="-228600" algn="l" defTabSz="933450">
            <a:lnSpc>
              <a:spcPct val="90000"/>
            </a:lnSpc>
            <a:spcBef>
              <a:spcPct val="0"/>
            </a:spcBef>
            <a:spcAft>
              <a:spcPct val="20000"/>
            </a:spcAft>
            <a:buChar char="•"/>
          </a:pPr>
          <a:r>
            <a:rPr lang="en-GB" sz="2100" kern="1200" dirty="0"/>
            <a:t>For Each Row of List processes the records</a:t>
          </a:r>
        </a:p>
      </dsp:txBody>
      <dsp:txXfrm>
        <a:off x="0" y="685167"/>
        <a:ext cx="5181600" cy="726570"/>
      </dsp:txXfrm>
    </dsp:sp>
    <dsp:sp modelId="{D66A4EC3-2EFD-4819-A01E-D530580F8ED9}">
      <dsp:nvSpPr>
        <dsp:cNvPr id="0" name=""/>
        <dsp:cNvSpPr/>
      </dsp:nvSpPr>
      <dsp:spPr>
        <a:xfrm>
          <a:off x="0" y="1411737"/>
          <a:ext cx="5181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Function – Event History</a:t>
          </a:r>
        </a:p>
      </dsp:txBody>
      <dsp:txXfrm>
        <a:off x="31613" y="1443350"/>
        <a:ext cx="5118374" cy="584369"/>
      </dsp:txXfrm>
    </dsp:sp>
    <dsp:sp modelId="{A739B9C0-57F0-4550-A8A0-7A8921E12780}">
      <dsp:nvSpPr>
        <dsp:cNvPr id="0" name=""/>
        <dsp:cNvSpPr/>
      </dsp:nvSpPr>
      <dsp:spPr>
        <a:xfrm>
          <a:off x="0" y="2059332"/>
          <a:ext cx="5181600"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t>Connect to Event History and build full list of events for a location</a:t>
          </a:r>
        </a:p>
      </dsp:txBody>
      <dsp:txXfrm>
        <a:off x="0" y="2059332"/>
        <a:ext cx="5181600" cy="656707"/>
      </dsp:txXfrm>
    </dsp:sp>
    <dsp:sp modelId="{88C62FB7-CA4B-4A67-AA45-EC2A0C6B4880}">
      <dsp:nvSpPr>
        <dsp:cNvPr id="0" name=""/>
        <dsp:cNvSpPr/>
      </dsp:nvSpPr>
      <dsp:spPr>
        <a:xfrm>
          <a:off x="0" y="2716040"/>
          <a:ext cx="5181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Function – Event Data</a:t>
          </a:r>
        </a:p>
      </dsp:txBody>
      <dsp:txXfrm>
        <a:off x="31613" y="2747653"/>
        <a:ext cx="5118374" cy="584369"/>
      </dsp:txXfrm>
    </dsp:sp>
    <dsp:sp modelId="{9ACA9E13-B46A-4A2E-877D-4D71754AE6EF}">
      <dsp:nvSpPr>
        <dsp:cNvPr id="0" name=""/>
        <dsp:cNvSpPr/>
      </dsp:nvSpPr>
      <dsp:spPr>
        <a:xfrm>
          <a:off x="0" y="3363635"/>
          <a:ext cx="5181600"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t>Connect to a specific event and capture a spreadsheet for participants and Volunteers.</a:t>
          </a:r>
        </a:p>
      </dsp:txBody>
      <dsp:txXfrm>
        <a:off x="0" y="3363635"/>
        <a:ext cx="5181600" cy="9501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46B43-0A89-4E6D-A3D3-7553B565D298}">
      <dsp:nvSpPr>
        <dsp:cNvPr id="0" name=""/>
        <dsp:cNvSpPr/>
      </dsp:nvSpPr>
      <dsp:spPr>
        <a:xfrm>
          <a:off x="0" y="360818"/>
          <a:ext cx="5181600" cy="113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Connect to the SharePoint List and for each row (location) process</a:t>
          </a:r>
        </a:p>
      </dsp:txBody>
      <dsp:txXfrm>
        <a:off x="0" y="360818"/>
        <a:ext cx="5181600" cy="1134000"/>
      </dsp:txXfrm>
    </dsp:sp>
    <dsp:sp modelId="{BA13BD01-A72E-4621-9EC5-6842D1F39F5C}">
      <dsp:nvSpPr>
        <dsp:cNvPr id="0" name=""/>
        <dsp:cNvSpPr/>
      </dsp:nvSpPr>
      <dsp:spPr>
        <a:xfrm>
          <a:off x="259080" y="65618"/>
          <a:ext cx="3627120"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89000">
            <a:lnSpc>
              <a:spcPct val="90000"/>
            </a:lnSpc>
            <a:spcBef>
              <a:spcPct val="0"/>
            </a:spcBef>
            <a:spcAft>
              <a:spcPct val="35000"/>
            </a:spcAft>
            <a:buNone/>
          </a:pPr>
          <a:r>
            <a:rPr lang="en-GB" sz="2000" kern="1200" dirty="0"/>
            <a:t>Script</a:t>
          </a:r>
        </a:p>
      </dsp:txBody>
      <dsp:txXfrm>
        <a:off x="287901" y="94439"/>
        <a:ext cx="3569478" cy="532758"/>
      </dsp:txXfrm>
    </dsp:sp>
    <dsp:sp modelId="{3C020C55-D543-4B6A-AFAE-9846E53089B6}">
      <dsp:nvSpPr>
        <dsp:cNvPr id="0" name=""/>
        <dsp:cNvSpPr/>
      </dsp:nvSpPr>
      <dsp:spPr>
        <a:xfrm>
          <a:off x="0" y="1898019"/>
          <a:ext cx="5181600"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Use GUID to trigger Dataflow refresh</a:t>
          </a:r>
        </a:p>
      </dsp:txBody>
      <dsp:txXfrm>
        <a:off x="0" y="1898019"/>
        <a:ext cx="5181600" cy="850500"/>
      </dsp:txXfrm>
    </dsp:sp>
    <dsp:sp modelId="{5895C701-8ADD-4EA2-B224-FAC1CECBDC06}">
      <dsp:nvSpPr>
        <dsp:cNvPr id="0" name=""/>
        <dsp:cNvSpPr/>
      </dsp:nvSpPr>
      <dsp:spPr>
        <a:xfrm>
          <a:off x="259080" y="1602819"/>
          <a:ext cx="3627120"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89000">
            <a:lnSpc>
              <a:spcPct val="90000"/>
            </a:lnSpc>
            <a:spcBef>
              <a:spcPct val="0"/>
            </a:spcBef>
            <a:spcAft>
              <a:spcPct val="35000"/>
            </a:spcAft>
            <a:buNone/>
          </a:pPr>
          <a:r>
            <a:rPr lang="en-GB" sz="2000" kern="1200" dirty="0"/>
            <a:t>Loop</a:t>
          </a:r>
        </a:p>
      </dsp:txBody>
      <dsp:txXfrm>
        <a:off x="287901" y="1631640"/>
        <a:ext cx="3569478" cy="532758"/>
      </dsp:txXfrm>
    </dsp:sp>
    <dsp:sp modelId="{43950642-E117-47A8-8FFF-20A4CE212A15}">
      <dsp:nvSpPr>
        <dsp:cNvPr id="0" name=""/>
        <dsp:cNvSpPr/>
      </dsp:nvSpPr>
      <dsp:spPr>
        <a:xfrm>
          <a:off x="0" y="3151719"/>
          <a:ext cx="5181600" cy="113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Refresh Power BI Semantic Model – this will refresh all reports and Metrics</a:t>
          </a:r>
        </a:p>
      </dsp:txBody>
      <dsp:txXfrm>
        <a:off x="0" y="3151719"/>
        <a:ext cx="5181600" cy="1134000"/>
      </dsp:txXfrm>
    </dsp:sp>
    <dsp:sp modelId="{EAE087C8-D85C-46D5-9139-DB4EB0C86C79}">
      <dsp:nvSpPr>
        <dsp:cNvPr id="0" name=""/>
        <dsp:cNvSpPr/>
      </dsp:nvSpPr>
      <dsp:spPr>
        <a:xfrm>
          <a:off x="259080" y="2856518"/>
          <a:ext cx="3627120"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889000">
            <a:lnSpc>
              <a:spcPct val="90000"/>
            </a:lnSpc>
            <a:spcBef>
              <a:spcPct val="0"/>
            </a:spcBef>
            <a:spcAft>
              <a:spcPct val="35000"/>
            </a:spcAft>
            <a:buNone/>
          </a:pPr>
          <a:r>
            <a:rPr lang="en-GB" sz="2000" kern="1200" dirty="0"/>
            <a:t>Refresh Semantic Model</a:t>
          </a:r>
        </a:p>
      </dsp:txBody>
      <dsp:txXfrm>
        <a:off x="287901" y="2885339"/>
        <a:ext cx="3569478" cy="532758"/>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227B7-C571-4DD4-9A34-916EC359E27A}" type="datetimeFigureOut">
              <a:rPr lang="en-GB" smtClean="0"/>
              <a:t>27/08/2025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B1970-AEDE-46CD-BCAB-0F90E9DCA4F1}" type="slidenum">
              <a:rPr lang="en-GB" smtClean="0"/>
              <a:t>‹#›</a:t>
            </a:fld>
            <a:endParaRPr lang="en-GB"/>
          </a:p>
        </p:txBody>
      </p:sp>
    </p:spTree>
    <p:extLst>
      <p:ext uri="{BB962C8B-B14F-4D97-AF65-F5344CB8AC3E}">
        <p14:creationId xmlns:p14="http://schemas.microsoft.com/office/powerpoint/2010/main" val="2604368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duotone>
              <a:schemeClr val="bg2">
                <a:shade val="45000"/>
                <a:satMod val="135000"/>
              </a:schemeClr>
              <a:prstClr val="white"/>
            </a:duotone>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804A-94E6-4E99-964B-855EC235CEAD}"/>
              </a:ext>
            </a:extLst>
          </p:cNvPr>
          <p:cNvSpPr>
            <a:spLocks noGrp="1"/>
          </p:cNvSpPr>
          <p:nvPr>
            <p:ph type="ctrTitle"/>
          </p:nvPr>
        </p:nvSpPr>
        <p:spPr>
          <a:xfrm>
            <a:off x="1524000" y="1122363"/>
            <a:ext cx="9144000" cy="2387600"/>
          </a:xfrm>
        </p:spPr>
        <p:txBody>
          <a:bodyPr anchor="b">
            <a:normAutofit/>
          </a:bodyPr>
          <a:lstStyle>
            <a:lvl1pPr algn="ctr">
              <a:defRPr sz="4000">
                <a:solidFill>
                  <a:srgbClr val="263D5F"/>
                </a:solidFill>
                <a:latin typeface="Martian mon"/>
                <a:ea typeface="Gulim" panose="020B0600000101010101" pitchFamily="34" charset="-127"/>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03F7E5E4-6D66-8FDA-2FFB-D14619D795B3}"/>
              </a:ext>
            </a:extLst>
          </p:cNvPr>
          <p:cNvSpPr>
            <a:spLocks noGrp="1"/>
          </p:cNvSpPr>
          <p:nvPr>
            <p:ph type="subTitle" idx="1"/>
          </p:nvPr>
        </p:nvSpPr>
        <p:spPr>
          <a:xfrm>
            <a:off x="1524000" y="3602038"/>
            <a:ext cx="9144000" cy="1655762"/>
          </a:xfrm>
        </p:spPr>
        <p:txBody>
          <a:bodyPr/>
          <a:lstStyle>
            <a:lvl1pPr marL="0" indent="0" algn="ctr">
              <a:buNone/>
              <a:defRPr sz="2400">
                <a:solidFill>
                  <a:srgbClr val="263D5F"/>
                </a:solidFill>
                <a:latin typeface="Martian Mono ExtraLight" panose="020B0009020000000004" pitchFamily="49" charset="0"/>
                <a:ea typeface="Gulim" panose="020B0600000101010101" pitchFamily="34"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blue and white logo with a bridge&#10;&#10;AI-generated content may be incorrect.">
            <a:extLst>
              <a:ext uri="{FF2B5EF4-FFF2-40B4-BE49-F238E27FC236}">
                <a16:creationId xmlns:a16="http://schemas.microsoft.com/office/drawing/2014/main" id="{71656FE5-4D2B-6C3D-248A-B279FC3E9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41877" y="152400"/>
            <a:ext cx="1334750" cy="969963"/>
          </a:xfrm>
          <a:prstGeom prst="rect">
            <a:avLst/>
          </a:prstGeom>
        </p:spPr>
      </p:pic>
    </p:spTree>
    <p:extLst>
      <p:ext uri="{BB962C8B-B14F-4D97-AF65-F5344CB8AC3E}">
        <p14:creationId xmlns:p14="http://schemas.microsoft.com/office/powerpoint/2010/main" val="67323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C9CF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FCC0-DBCC-9180-88A0-9DE677756055}"/>
              </a:ext>
            </a:extLst>
          </p:cNvPr>
          <p:cNvSpPr>
            <a:spLocks noGrp="1"/>
          </p:cNvSpPr>
          <p:nvPr>
            <p:ph type="title"/>
          </p:nvPr>
        </p:nvSpPr>
        <p:spPr/>
        <p:txBody>
          <a:bodyPr/>
          <a:lstStyle>
            <a:lvl1pPr>
              <a:defRPr>
                <a:latin typeface="Martian Mono ExtraLight" panose="020B0009020000000004" pitchFamily="49" charset="0"/>
                <a:ea typeface="Gulim" panose="020B0600000101010101" pitchFamily="34" charset="-127"/>
              </a:defRPr>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D813402F-DC97-18BF-B988-0883D5DAE0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081997-5178-512D-C689-8FAE3663BA70}"/>
              </a:ext>
            </a:extLst>
          </p:cNvPr>
          <p:cNvSpPr>
            <a:spLocks noGrp="1"/>
          </p:cNvSpPr>
          <p:nvPr>
            <p:ph type="dt" sz="half" idx="10"/>
          </p:nvPr>
        </p:nvSpPr>
        <p:spPr/>
        <p:txBody>
          <a:bodyPr/>
          <a:lstStyle/>
          <a:p>
            <a:r>
              <a:rPr lang="en-US"/>
              <a:t>07-Jul-2022</a:t>
            </a:r>
            <a:endParaRPr lang="en-GB"/>
          </a:p>
        </p:txBody>
      </p:sp>
      <p:sp>
        <p:nvSpPr>
          <p:cNvPr id="5" name="Footer Placeholder 4">
            <a:extLst>
              <a:ext uri="{FF2B5EF4-FFF2-40B4-BE49-F238E27FC236}">
                <a16:creationId xmlns:a16="http://schemas.microsoft.com/office/drawing/2014/main" id="{667589E9-E2EC-D179-047C-24895DAF80F0}"/>
              </a:ext>
            </a:extLst>
          </p:cNvPr>
          <p:cNvSpPr>
            <a:spLocks noGrp="1"/>
          </p:cNvSpPr>
          <p:nvPr>
            <p:ph type="ftr" sz="quarter" idx="11"/>
          </p:nvPr>
        </p:nvSpPr>
        <p:spPr/>
        <p:txBody>
          <a:bodyPr/>
          <a:lstStyle/>
          <a:p>
            <a:r>
              <a:rPr lang="en-GB"/>
              <a:t>Power BI Workshop</a:t>
            </a:r>
          </a:p>
        </p:txBody>
      </p:sp>
      <p:sp>
        <p:nvSpPr>
          <p:cNvPr id="6" name="Slide Number Placeholder 5">
            <a:extLst>
              <a:ext uri="{FF2B5EF4-FFF2-40B4-BE49-F238E27FC236}">
                <a16:creationId xmlns:a16="http://schemas.microsoft.com/office/drawing/2014/main" id="{0819BBB1-0CB4-8CC0-4304-142C91D1D555}"/>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68650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C9CFD7"/>
        </a:solid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0C348-277C-1E37-B978-E9353969387D}"/>
              </a:ext>
            </a:extLst>
          </p:cNvPr>
          <p:cNvSpPr>
            <a:spLocks noGrp="1"/>
          </p:cNvSpPr>
          <p:nvPr>
            <p:ph type="title" orient="vert"/>
          </p:nvPr>
        </p:nvSpPr>
        <p:spPr>
          <a:xfrm>
            <a:off x="8724900" y="365125"/>
            <a:ext cx="2628900" cy="5811838"/>
          </a:xfrm>
        </p:spPr>
        <p:txBody>
          <a:bodyPr vert="eaVert"/>
          <a:lstStyle>
            <a:lvl1pPr>
              <a:defRPr>
                <a:latin typeface="Martian Mono ExtraLight" panose="020B0009020000000004" pitchFamily="49" charset="0"/>
                <a:ea typeface="Gulim" panose="020B0600000101010101" pitchFamily="34" charset="-127"/>
              </a:defRPr>
            </a:lvl1p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6F50DBD-9618-35CA-A03A-2C24A4FAAEBA}"/>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459D67A-09C8-6B83-1BD8-A9D1B5A51FE4}"/>
              </a:ext>
            </a:extLst>
          </p:cNvPr>
          <p:cNvSpPr>
            <a:spLocks noGrp="1"/>
          </p:cNvSpPr>
          <p:nvPr>
            <p:ph type="dt" sz="half" idx="10"/>
          </p:nvPr>
        </p:nvSpPr>
        <p:spPr/>
        <p:txBody>
          <a:bodyPr/>
          <a:lstStyle/>
          <a:p>
            <a:r>
              <a:rPr lang="en-US"/>
              <a:t>07-Jul-2022</a:t>
            </a:r>
            <a:endParaRPr lang="en-GB"/>
          </a:p>
        </p:txBody>
      </p:sp>
      <p:sp>
        <p:nvSpPr>
          <p:cNvPr id="5" name="Footer Placeholder 4">
            <a:extLst>
              <a:ext uri="{FF2B5EF4-FFF2-40B4-BE49-F238E27FC236}">
                <a16:creationId xmlns:a16="http://schemas.microsoft.com/office/drawing/2014/main" id="{253DE862-2207-3000-CB55-A90BE0339DC8}"/>
              </a:ext>
            </a:extLst>
          </p:cNvPr>
          <p:cNvSpPr>
            <a:spLocks noGrp="1"/>
          </p:cNvSpPr>
          <p:nvPr>
            <p:ph type="ftr" sz="quarter" idx="11"/>
          </p:nvPr>
        </p:nvSpPr>
        <p:spPr/>
        <p:txBody>
          <a:bodyPr/>
          <a:lstStyle/>
          <a:p>
            <a:r>
              <a:rPr lang="en-GB"/>
              <a:t>Power BI Workshop</a:t>
            </a:r>
          </a:p>
        </p:txBody>
      </p:sp>
      <p:sp>
        <p:nvSpPr>
          <p:cNvPr id="6" name="Slide Number Placeholder 5">
            <a:extLst>
              <a:ext uri="{FF2B5EF4-FFF2-40B4-BE49-F238E27FC236}">
                <a16:creationId xmlns:a16="http://schemas.microsoft.com/office/drawing/2014/main" id="{38C1035E-3858-C51C-9AAA-E43015A0293D}"/>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303844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C9CF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4904-B271-0370-A6DA-18905DA9E6E5}"/>
              </a:ext>
            </a:extLst>
          </p:cNvPr>
          <p:cNvSpPr>
            <a:spLocks noGrp="1"/>
          </p:cNvSpPr>
          <p:nvPr>
            <p:ph type="title"/>
          </p:nvPr>
        </p:nvSpPr>
        <p:spPr/>
        <p:txBody>
          <a:bodyPr/>
          <a:lstStyle>
            <a:lvl1pPr>
              <a:defRPr>
                <a:latin typeface="Martian Mono ExtraLight" panose="020B0009020000000004" pitchFamily="49" charset="0"/>
                <a:ea typeface="Gulim" panose="020B0600000101010101" pitchFamily="34" charset="-127"/>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C2D9BE1-C9B5-27B5-7F34-79FE906945E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9470AEB-6D8A-CFAD-3EF2-17DB1A2F361F}"/>
              </a:ext>
            </a:extLst>
          </p:cNvPr>
          <p:cNvSpPr>
            <a:spLocks noGrp="1"/>
          </p:cNvSpPr>
          <p:nvPr>
            <p:ph type="dt" sz="half" idx="10"/>
          </p:nvPr>
        </p:nvSpPr>
        <p:spPr/>
        <p:txBody>
          <a:bodyPr/>
          <a:lstStyle>
            <a:lvl1pPr>
              <a:defRPr/>
            </a:lvl1pPr>
          </a:lstStyle>
          <a:p>
            <a:r>
              <a:rPr lang="en-US"/>
              <a:t>07-Jul-2022</a:t>
            </a:r>
            <a:endParaRPr lang="en-GB" dirty="0"/>
          </a:p>
        </p:txBody>
      </p:sp>
      <p:sp>
        <p:nvSpPr>
          <p:cNvPr id="5" name="Footer Placeholder 4">
            <a:extLst>
              <a:ext uri="{FF2B5EF4-FFF2-40B4-BE49-F238E27FC236}">
                <a16:creationId xmlns:a16="http://schemas.microsoft.com/office/drawing/2014/main" id="{31AE2607-6F4F-AB98-4F73-46D9D6245565}"/>
              </a:ext>
            </a:extLst>
          </p:cNvPr>
          <p:cNvSpPr>
            <a:spLocks noGrp="1"/>
          </p:cNvSpPr>
          <p:nvPr>
            <p:ph type="ftr" sz="quarter" idx="11"/>
          </p:nvPr>
        </p:nvSpPr>
        <p:spPr/>
        <p:txBody>
          <a:bodyPr/>
          <a:lstStyle/>
          <a:p>
            <a:r>
              <a:rPr lang="en-GB"/>
              <a:t>Power BI Workshop</a:t>
            </a:r>
          </a:p>
        </p:txBody>
      </p:sp>
      <p:sp>
        <p:nvSpPr>
          <p:cNvPr id="6" name="Slide Number Placeholder 5">
            <a:extLst>
              <a:ext uri="{FF2B5EF4-FFF2-40B4-BE49-F238E27FC236}">
                <a16:creationId xmlns:a16="http://schemas.microsoft.com/office/drawing/2014/main" id="{296F5967-E96C-A6EA-3625-4C0E37DF4DBE}"/>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2344813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C9CF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DA23-B9F6-E73E-6B1E-83C41140A025}"/>
              </a:ext>
            </a:extLst>
          </p:cNvPr>
          <p:cNvSpPr>
            <a:spLocks noGrp="1"/>
          </p:cNvSpPr>
          <p:nvPr>
            <p:ph type="title"/>
          </p:nvPr>
        </p:nvSpPr>
        <p:spPr>
          <a:xfrm>
            <a:off x="831850" y="1709738"/>
            <a:ext cx="10515600" cy="2852737"/>
          </a:xfrm>
        </p:spPr>
        <p:txBody>
          <a:bodyPr anchor="b"/>
          <a:lstStyle>
            <a:lvl1pPr>
              <a:defRPr sz="6000">
                <a:latin typeface="Martian Mono ExtraLight" panose="020B0009020000000004" pitchFamily="49" charset="0"/>
                <a:ea typeface="Gulim" panose="020B0600000101010101" pitchFamily="34" charset="-127"/>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F81982E-68FE-45C7-5E5A-65771BACFF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Gulim" panose="020B0600000101010101" pitchFamily="34" charset="-127"/>
                <a:ea typeface="Gulim" panose="020B0600000101010101" pitchFamily="34"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CE6473FD-5573-6DEA-A54E-399EC8AC8629}"/>
              </a:ext>
            </a:extLst>
          </p:cNvPr>
          <p:cNvSpPr>
            <a:spLocks noGrp="1"/>
          </p:cNvSpPr>
          <p:nvPr>
            <p:ph type="dt" sz="half" idx="10"/>
          </p:nvPr>
        </p:nvSpPr>
        <p:spPr/>
        <p:txBody>
          <a:bodyPr/>
          <a:lstStyle/>
          <a:p>
            <a:r>
              <a:rPr lang="en-US"/>
              <a:t>07-Jul-2022</a:t>
            </a:r>
            <a:endParaRPr lang="en-GB"/>
          </a:p>
        </p:txBody>
      </p:sp>
      <p:sp>
        <p:nvSpPr>
          <p:cNvPr id="5" name="Footer Placeholder 4">
            <a:extLst>
              <a:ext uri="{FF2B5EF4-FFF2-40B4-BE49-F238E27FC236}">
                <a16:creationId xmlns:a16="http://schemas.microsoft.com/office/drawing/2014/main" id="{E3C82005-DAA0-2955-7E2B-E30D4CF74DBD}"/>
              </a:ext>
            </a:extLst>
          </p:cNvPr>
          <p:cNvSpPr>
            <a:spLocks noGrp="1"/>
          </p:cNvSpPr>
          <p:nvPr>
            <p:ph type="ftr" sz="quarter" idx="11"/>
          </p:nvPr>
        </p:nvSpPr>
        <p:spPr/>
        <p:txBody>
          <a:bodyPr/>
          <a:lstStyle/>
          <a:p>
            <a:r>
              <a:rPr lang="en-GB"/>
              <a:t>Power BI Workshop</a:t>
            </a:r>
          </a:p>
        </p:txBody>
      </p:sp>
      <p:sp>
        <p:nvSpPr>
          <p:cNvPr id="6" name="Slide Number Placeholder 5">
            <a:extLst>
              <a:ext uri="{FF2B5EF4-FFF2-40B4-BE49-F238E27FC236}">
                <a16:creationId xmlns:a16="http://schemas.microsoft.com/office/drawing/2014/main" id="{4AC0C10B-DD61-277D-4D40-3E4DEE8C6FF6}"/>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3900612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C9CF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2A36-31F7-6D35-F07C-67C01E6BA2E8}"/>
              </a:ext>
            </a:extLst>
          </p:cNvPr>
          <p:cNvSpPr>
            <a:spLocks noGrp="1"/>
          </p:cNvSpPr>
          <p:nvPr>
            <p:ph type="title"/>
          </p:nvPr>
        </p:nvSpPr>
        <p:spPr/>
        <p:txBody>
          <a:bodyPr/>
          <a:lstStyle>
            <a:lvl1pPr>
              <a:defRPr>
                <a:latin typeface="Martian Mono ExtraLight" panose="020B0009020000000004" pitchFamily="49" charset="0"/>
                <a:ea typeface="Gulim" panose="020B0600000101010101" pitchFamily="34" charset="-127"/>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EB4DD34-FA2C-090C-C98D-96810FD228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C6FD6D7-788C-6E94-9E6D-C7008EFB2F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6955729-250B-B0B5-8E86-AC2A05E594EF}"/>
              </a:ext>
            </a:extLst>
          </p:cNvPr>
          <p:cNvSpPr>
            <a:spLocks noGrp="1"/>
          </p:cNvSpPr>
          <p:nvPr>
            <p:ph type="dt" sz="half" idx="10"/>
          </p:nvPr>
        </p:nvSpPr>
        <p:spPr/>
        <p:txBody>
          <a:bodyPr/>
          <a:lstStyle/>
          <a:p>
            <a:r>
              <a:rPr lang="en-US"/>
              <a:t>07-Jul-2022</a:t>
            </a:r>
            <a:endParaRPr lang="en-GB"/>
          </a:p>
        </p:txBody>
      </p:sp>
      <p:sp>
        <p:nvSpPr>
          <p:cNvPr id="6" name="Footer Placeholder 5">
            <a:extLst>
              <a:ext uri="{FF2B5EF4-FFF2-40B4-BE49-F238E27FC236}">
                <a16:creationId xmlns:a16="http://schemas.microsoft.com/office/drawing/2014/main" id="{6CE5C605-DF48-C4EC-F664-7DD27CEB2E7C}"/>
              </a:ext>
            </a:extLst>
          </p:cNvPr>
          <p:cNvSpPr>
            <a:spLocks noGrp="1"/>
          </p:cNvSpPr>
          <p:nvPr>
            <p:ph type="ftr" sz="quarter" idx="11"/>
          </p:nvPr>
        </p:nvSpPr>
        <p:spPr/>
        <p:txBody>
          <a:bodyPr/>
          <a:lstStyle/>
          <a:p>
            <a:r>
              <a:rPr lang="en-GB"/>
              <a:t>Power BI Workshop</a:t>
            </a:r>
          </a:p>
        </p:txBody>
      </p:sp>
      <p:sp>
        <p:nvSpPr>
          <p:cNvPr id="7" name="Slide Number Placeholder 6">
            <a:extLst>
              <a:ext uri="{FF2B5EF4-FFF2-40B4-BE49-F238E27FC236}">
                <a16:creationId xmlns:a16="http://schemas.microsoft.com/office/drawing/2014/main" id="{670FD6BC-9C88-2CEF-816E-2702FAFF72B6}"/>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556984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C9CF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481E3-037B-95DD-F53B-E123D1EEA060}"/>
              </a:ext>
            </a:extLst>
          </p:cNvPr>
          <p:cNvSpPr>
            <a:spLocks noGrp="1"/>
          </p:cNvSpPr>
          <p:nvPr>
            <p:ph type="title"/>
          </p:nvPr>
        </p:nvSpPr>
        <p:spPr>
          <a:xfrm>
            <a:off x="839788" y="365125"/>
            <a:ext cx="10515600" cy="1325563"/>
          </a:xfrm>
        </p:spPr>
        <p:txBody>
          <a:bodyPr/>
          <a:lstStyle>
            <a:lvl1pPr>
              <a:defRPr>
                <a:latin typeface="Gulim" panose="020B0600000101010101" pitchFamily="34" charset="-127"/>
                <a:ea typeface="Gulim" panose="020B0600000101010101" pitchFamily="34" charset="-127"/>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27F8561B-2C13-CED6-3D62-E75B22C5BC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09B63A-A583-8A45-8A37-F1BCEBBF9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0273E91-BCD6-F6D7-3D90-FC6BC912B9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C340A2-64E8-8AB5-904C-4081BA321B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DE602A-6C35-0EEA-30A6-DF8B9CE72309}"/>
              </a:ext>
            </a:extLst>
          </p:cNvPr>
          <p:cNvSpPr>
            <a:spLocks noGrp="1"/>
          </p:cNvSpPr>
          <p:nvPr>
            <p:ph type="dt" sz="half" idx="10"/>
          </p:nvPr>
        </p:nvSpPr>
        <p:spPr/>
        <p:txBody>
          <a:bodyPr/>
          <a:lstStyle/>
          <a:p>
            <a:r>
              <a:rPr lang="en-US"/>
              <a:t>07-Jul-2022</a:t>
            </a:r>
            <a:endParaRPr lang="en-GB"/>
          </a:p>
        </p:txBody>
      </p:sp>
      <p:sp>
        <p:nvSpPr>
          <p:cNvPr id="8" name="Footer Placeholder 7">
            <a:extLst>
              <a:ext uri="{FF2B5EF4-FFF2-40B4-BE49-F238E27FC236}">
                <a16:creationId xmlns:a16="http://schemas.microsoft.com/office/drawing/2014/main" id="{8CBCCA4D-5B27-3488-6CD4-647DCF0C8FF2}"/>
              </a:ext>
            </a:extLst>
          </p:cNvPr>
          <p:cNvSpPr>
            <a:spLocks noGrp="1"/>
          </p:cNvSpPr>
          <p:nvPr>
            <p:ph type="ftr" sz="quarter" idx="11"/>
          </p:nvPr>
        </p:nvSpPr>
        <p:spPr/>
        <p:txBody>
          <a:bodyPr/>
          <a:lstStyle/>
          <a:p>
            <a:r>
              <a:rPr lang="en-GB"/>
              <a:t>Power BI Workshop</a:t>
            </a:r>
          </a:p>
        </p:txBody>
      </p:sp>
      <p:sp>
        <p:nvSpPr>
          <p:cNvPr id="9" name="Slide Number Placeholder 8">
            <a:extLst>
              <a:ext uri="{FF2B5EF4-FFF2-40B4-BE49-F238E27FC236}">
                <a16:creationId xmlns:a16="http://schemas.microsoft.com/office/drawing/2014/main" id="{1D1DDD9D-809D-325C-2FCA-5C2B98028FA5}"/>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182654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C9CF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7973-D2A1-021F-F34B-4A73EEF623A6}"/>
              </a:ext>
            </a:extLst>
          </p:cNvPr>
          <p:cNvSpPr>
            <a:spLocks noGrp="1"/>
          </p:cNvSpPr>
          <p:nvPr>
            <p:ph type="title"/>
          </p:nvPr>
        </p:nvSpPr>
        <p:spPr/>
        <p:txBody>
          <a:bodyPr/>
          <a:lstStyle>
            <a:lvl1pPr>
              <a:defRPr>
                <a:latin typeface="Gulim" panose="020B0600000101010101" pitchFamily="34" charset="-127"/>
                <a:ea typeface="Gulim" panose="020B0600000101010101" pitchFamily="34" charset="-127"/>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283A6D16-AE39-3295-C4E3-C043DF4A5B45}"/>
              </a:ext>
            </a:extLst>
          </p:cNvPr>
          <p:cNvSpPr>
            <a:spLocks noGrp="1"/>
          </p:cNvSpPr>
          <p:nvPr>
            <p:ph type="dt" sz="half" idx="10"/>
          </p:nvPr>
        </p:nvSpPr>
        <p:spPr/>
        <p:txBody>
          <a:bodyPr/>
          <a:lstStyle/>
          <a:p>
            <a:r>
              <a:rPr lang="en-US"/>
              <a:t>07-Jul-2022</a:t>
            </a:r>
            <a:endParaRPr lang="en-GB"/>
          </a:p>
        </p:txBody>
      </p:sp>
      <p:sp>
        <p:nvSpPr>
          <p:cNvPr id="4" name="Footer Placeholder 3">
            <a:extLst>
              <a:ext uri="{FF2B5EF4-FFF2-40B4-BE49-F238E27FC236}">
                <a16:creationId xmlns:a16="http://schemas.microsoft.com/office/drawing/2014/main" id="{CAE0AF21-38BB-C2FB-B9CE-8DBE4ABD7309}"/>
              </a:ext>
            </a:extLst>
          </p:cNvPr>
          <p:cNvSpPr>
            <a:spLocks noGrp="1"/>
          </p:cNvSpPr>
          <p:nvPr>
            <p:ph type="ftr" sz="quarter" idx="11"/>
          </p:nvPr>
        </p:nvSpPr>
        <p:spPr/>
        <p:txBody>
          <a:bodyPr/>
          <a:lstStyle/>
          <a:p>
            <a:r>
              <a:rPr lang="en-GB"/>
              <a:t>Power BI Workshop</a:t>
            </a:r>
          </a:p>
        </p:txBody>
      </p:sp>
      <p:sp>
        <p:nvSpPr>
          <p:cNvPr id="5" name="Slide Number Placeholder 4">
            <a:extLst>
              <a:ext uri="{FF2B5EF4-FFF2-40B4-BE49-F238E27FC236}">
                <a16:creationId xmlns:a16="http://schemas.microsoft.com/office/drawing/2014/main" id="{8300C54C-50C8-C854-BA82-77FBCD09D420}"/>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3000725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C9CFD7"/>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5AFDD6-0843-E8D4-B43B-2B1571079E72}"/>
              </a:ext>
            </a:extLst>
          </p:cNvPr>
          <p:cNvSpPr>
            <a:spLocks noGrp="1"/>
          </p:cNvSpPr>
          <p:nvPr>
            <p:ph type="dt" sz="half" idx="10"/>
          </p:nvPr>
        </p:nvSpPr>
        <p:spPr/>
        <p:txBody>
          <a:bodyPr/>
          <a:lstStyle/>
          <a:p>
            <a:r>
              <a:rPr lang="en-US"/>
              <a:t>07-Jul-2022</a:t>
            </a:r>
            <a:endParaRPr lang="en-GB"/>
          </a:p>
        </p:txBody>
      </p:sp>
      <p:sp>
        <p:nvSpPr>
          <p:cNvPr id="3" name="Footer Placeholder 2">
            <a:extLst>
              <a:ext uri="{FF2B5EF4-FFF2-40B4-BE49-F238E27FC236}">
                <a16:creationId xmlns:a16="http://schemas.microsoft.com/office/drawing/2014/main" id="{E8252F75-8C56-492E-DD4C-D3896307567F}"/>
              </a:ext>
            </a:extLst>
          </p:cNvPr>
          <p:cNvSpPr>
            <a:spLocks noGrp="1"/>
          </p:cNvSpPr>
          <p:nvPr>
            <p:ph type="ftr" sz="quarter" idx="11"/>
          </p:nvPr>
        </p:nvSpPr>
        <p:spPr/>
        <p:txBody>
          <a:bodyPr/>
          <a:lstStyle/>
          <a:p>
            <a:r>
              <a:rPr lang="en-GB"/>
              <a:t>Power BI Workshop</a:t>
            </a:r>
          </a:p>
        </p:txBody>
      </p:sp>
      <p:sp>
        <p:nvSpPr>
          <p:cNvPr id="4" name="Slide Number Placeholder 3">
            <a:extLst>
              <a:ext uri="{FF2B5EF4-FFF2-40B4-BE49-F238E27FC236}">
                <a16:creationId xmlns:a16="http://schemas.microsoft.com/office/drawing/2014/main" id="{3E4C028C-B3EA-54BA-9C2C-52909BD4D36D}"/>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240024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C9CF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EE6E-4C27-9FDA-AA21-352087C689C6}"/>
              </a:ext>
            </a:extLst>
          </p:cNvPr>
          <p:cNvSpPr>
            <a:spLocks noGrp="1"/>
          </p:cNvSpPr>
          <p:nvPr>
            <p:ph type="title"/>
          </p:nvPr>
        </p:nvSpPr>
        <p:spPr>
          <a:xfrm>
            <a:off x="839788" y="457200"/>
            <a:ext cx="3932237" cy="1600200"/>
          </a:xfrm>
        </p:spPr>
        <p:txBody>
          <a:bodyPr anchor="b"/>
          <a:lstStyle>
            <a:lvl1pPr>
              <a:defRPr sz="3200">
                <a:latin typeface="Martian Mono ExtraLight" panose="020B0009020000000004" pitchFamily="49" charset="0"/>
                <a:ea typeface="Gulim" panose="020B0600000101010101" pitchFamily="34" charset="-127"/>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E49CA5C-C4D8-5325-6190-895B8F23EF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C051AE5-A551-BED0-D562-94E23CF9A7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A5351E-D0E3-290A-1ABB-FAB809AAC4F9}"/>
              </a:ext>
            </a:extLst>
          </p:cNvPr>
          <p:cNvSpPr>
            <a:spLocks noGrp="1"/>
          </p:cNvSpPr>
          <p:nvPr>
            <p:ph type="dt" sz="half" idx="10"/>
          </p:nvPr>
        </p:nvSpPr>
        <p:spPr/>
        <p:txBody>
          <a:bodyPr/>
          <a:lstStyle/>
          <a:p>
            <a:r>
              <a:rPr lang="en-US"/>
              <a:t>07-Jul-2022</a:t>
            </a:r>
            <a:endParaRPr lang="en-GB"/>
          </a:p>
        </p:txBody>
      </p:sp>
      <p:sp>
        <p:nvSpPr>
          <p:cNvPr id="6" name="Footer Placeholder 5">
            <a:extLst>
              <a:ext uri="{FF2B5EF4-FFF2-40B4-BE49-F238E27FC236}">
                <a16:creationId xmlns:a16="http://schemas.microsoft.com/office/drawing/2014/main" id="{E757B9CB-C634-D7FD-DB61-AD40227BB8A1}"/>
              </a:ext>
            </a:extLst>
          </p:cNvPr>
          <p:cNvSpPr>
            <a:spLocks noGrp="1"/>
          </p:cNvSpPr>
          <p:nvPr>
            <p:ph type="ftr" sz="quarter" idx="11"/>
          </p:nvPr>
        </p:nvSpPr>
        <p:spPr/>
        <p:txBody>
          <a:bodyPr/>
          <a:lstStyle/>
          <a:p>
            <a:r>
              <a:rPr lang="en-GB"/>
              <a:t>Power BI Workshop</a:t>
            </a:r>
          </a:p>
        </p:txBody>
      </p:sp>
      <p:sp>
        <p:nvSpPr>
          <p:cNvPr id="7" name="Slide Number Placeholder 6">
            <a:extLst>
              <a:ext uri="{FF2B5EF4-FFF2-40B4-BE49-F238E27FC236}">
                <a16:creationId xmlns:a16="http://schemas.microsoft.com/office/drawing/2014/main" id="{849E6E99-DF81-F161-31CB-0F8FC40CB762}"/>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3748626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C9CF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9E268-6AC0-1510-C594-C3C5FDA2A004}"/>
              </a:ext>
            </a:extLst>
          </p:cNvPr>
          <p:cNvSpPr>
            <a:spLocks noGrp="1"/>
          </p:cNvSpPr>
          <p:nvPr>
            <p:ph type="title"/>
          </p:nvPr>
        </p:nvSpPr>
        <p:spPr>
          <a:xfrm>
            <a:off x="839788" y="457200"/>
            <a:ext cx="3932237" cy="1600200"/>
          </a:xfrm>
        </p:spPr>
        <p:txBody>
          <a:bodyPr anchor="b"/>
          <a:lstStyle>
            <a:lvl1pPr>
              <a:defRPr sz="3200">
                <a:latin typeface="Martian Mono ExtraLight" panose="020B0009020000000004" pitchFamily="49" charset="0"/>
                <a:ea typeface="Gulim" panose="020B0600000101010101" pitchFamily="34" charset="-127"/>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A5874BDB-C7D9-ACF5-5C7B-168509160F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ED67C80-4C6C-1195-08AE-E91653998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E687B-D126-CA6B-0505-6EC9C4F64734}"/>
              </a:ext>
            </a:extLst>
          </p:cNvPr>
          <p:cNvSpPr>
            <a:spLocks noGrp="1"/>
          </p:cNvSpPr>
          <p:nvPr>
            <p:ph type="dt" sz="half" idx="10"/>
          </p:nvPr>
        </p:nvSpPr>
        <p:spPr/>
        <p:txBody>
          <a:bodyPr/>
          <a:lstStyle/>
          <a:p>
            <a:r>
              <a:rPr lang="en-US"/>
              <a:t>07-Jul-2022</a:t>
            </a:r>
            <a:endParaRPr lang="en-GB"/>
          </a:p>
        </p:txBody>
      </p:sp>
      <p:sp>
        <p:nvSpPr>
          <p:cNvPr id="6" name="Footer Placeholder 5">
            <a:extLst>
              <a:ext uri="{FF2B5EF4-FFF2-40B4-BE49-F238E27FC236}">
                <a16:creationId xmlns:a16="http://schemas.microsoft.com/office/drawing/2014/main" id="{406DDFD8-7D32-77CE-F420-6AC6AAC7BB11}"/>
              </a:ext>
            </a:extLst>
          </p:cNvPr>
          <p:cNvSpPr>
            <a:spLocks noGrp="1"/>
          </p:cNvSpPr>
          <p:nvPr>
            <p:ph type="ftr" sz="quarter" idx="11"/>
          </p:nvPr>
        </p:nvSpPr>
        <p:spPr/>
        <p:txBody>
          <a:bodyPr/>
          <a:lstStyle/>
          <a:p>
            <a:r>
              <a:rPr lang="en-GB"/>
              <a:t>Power BI Workshop</a:t>
            </a:r>
          </a:p>
        </p:txBody>
      </p:sp>
      <p:sp>
        <p:nvSpPr>
          <p:cNvPr id="7" name="Slide Number Placeholder 6">
            <a:extLst>
              <a:ext uri="{FF2B5EF4-FFF2-40B4-BE49-F238E27FC236}">
                <a16:creationId xmlns:a16="http://schemas.microsoft.com/office/drawing/2014/main" id="{1FC16314-333E-19FB-8D61-1E4EE9DF7747}"/>
              </a:ext>
            </a:extLst>
          </p:cNvPr>
          <p:cNvSpPr>
            <a:spLocks noGrp="1"/>
          </p:cNvSpPr>
          <p:nvPr>
            <p:ph type="sldNum" sz="quarter" idx="12"/>
          </p:nvPr>
        </p:nvSpPr>
        <p:spPr/>
        <p:txBody>
          <a:bodyPr/>
          <a:lstStyle/>
          <a:p>
            <a:fld id="{CC9EA306-127C-4C17-B0E6-AB35D3D93073}" type="slidenum">
              <a:rPr lang="en-GB" smtClean="0"/>
              <a:t>‹#›</a:t>
            </a:fld>
            <a:endParaRPr lang="en-GB"/>
          </a:p>
        </p:txBody>
      </p:sp>
    </p:spTree>
    <p:extLst>
      <p:ext uri="{BB962C8B-B14F-4D97-AF65-F5344CB8AC3E}">
        <p14:creationId xmlns:p14="http://schemas.microsoft.com/office/powerpoint/2010/main" val="18868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9CFD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42BC0-B78B-1583-7C3D-E43A7067C9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8C39215-9830-858A-E6B2-7994601EC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0CD4B8B-F962-B509-86EF-70FDD8219B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07-Jul-2022</a:t>
            </a:r>
            <a:endParaRPr lang="en-GB" dirty="0"/>
          </a:p>
        </p:txBody>
      </p:sp>
      <p:sp>
        <p:nvSpPr>
          <p:cNvPr id="5" name="Footer Placeholder 4">
            <a:extLst>
              <a:ext uri="{FF2B5EF4-FFF2-40B4-BE49-F238E27FC236}">
                <a16:creationId xmlns:a16="http://schemas.microsoft.com/office/drawing/2014/main" id="{003729B2-67A3-E643-0B06-BC514B1019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Power BI Workshop</a:t>
            </a:r>
            <a:endParaRPr lang="en-GB" dirty="0"/>
          </a:p>
        </p:txBody>
      </p:sp>
      <p:sp>
        <p:nvSpPr>
          <p:cNvPr id="6" name="Slide Number Placeholder 5">
            <a:extLst>
              <a:ext uri="{FF2B5EF4-FFF2-40B4-BE49-F238E27FC236}">
                <a16:creationId xmlns:a16="http://schemas.microsoft.com/office/drawing/2014/main" id="{5528DCA5-2E6F-97AC-E443-0CA861373091}"/>
              </a:ext>
            </a:extLst>
          </p:cNvPr>
          <p:cNvSpPr>
            <a:spLocks noGrp="1"/>
          </p:cNvSpPr>
          <p:nvPr>
            <p:ph type="sldNum" sz="quarter" idx="4"/>
          </p:nvPr>
        </p:nvSpPr>
        <p:spPr>
          <a:xfrm>
            <a:off x="8610600" y="6356350"/>
            <a:ext cx="23145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9EA306-127C-4C17-B0E6-AB35D3D93073}" type="slidenum">
              <a:rPr lang="en-GB" smtClean="0"/>
              <a:t>‹#›</a:t>
            </a:fld>
            <a:endParaRPr lang="en-GB" dirty="0"/>
          </a:p>
        </p:txBody>
      </p:sp>
      <p:pic>
        <p:nvPicPr>
          <p:cNvPr id="11" name="Picture 10" descr="A blue circle with black text and a bridge&#10;&#10;AI-generated content may be incorrect.">
            <a:extLst>
              <a:ext uri="{FF2B5EF4-FFF2-40B4-BE49-F238E27FC236}">
                <a16:creationId xmlns:a16="http://schemas.microsoft.com/office/drawing/2014/main" id="{E65924B1-80FF-CEFD-6DDC-A9051F5AF30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62171" y="6356350"/>
            <a:ext cx="383257" cy="381417"/>
          </a:xfrm>
          <a:prstGeom prst="rect">
            <a:avLst/>
          </a:prstGeom>
        </p:spPr>
      </p:pic>
    </p:spTree>
    <p:extLst>
      <p:ext uri="{BB962C8B-B14F-4D97-AF65-F5344CB8AC3E}">
        <p14:creationId xmlns:p14="http://schemas.microsoft.com/office/powerpoint/2010/main" val="3302291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rgbClr val="263D5F"/>
          </a:solidFill>
          <a:latin typeface="Gulim" panose="020B0600000101010101" pitchFamily="34" charset="-127"/>
          <a:ea typeface="Gulim" panose="020B0600000101010101" pitchFamily="34" charset="-127"/>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geordieconsulting.co.uk/rosswaterston" TargetMode="External"/><Relationship Id="rId1" Type="http://schemas.openxmlformats.org/officeDocument/2006/relationships/slideLayout" Target="../slideLayouts/slideLayout3.xml"/><Relationship Id="rId4" Type="http://schemas.openxmlformats.org/officeDocument/2006/relationships/hyperlink" Target="https://www.linkedin.com/in/rosswaterst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geordieconsulting.co.uk/rosswaterston"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view?r=eyJrIjoiZTE0MjA5NjYtOGRhNS00MDdkLTg4MjEtNzFjMTBmY2YyZDJiIiwidCI6ImZjOWNjMDdlLTA4OWItNDM2OC05YzIzLTVhNmU4MGY5OTNhNCJ9" TargetMode="External"/><Relationship Id="rId2" Type="http://schemas.openxmlformats.org/officeDocument/2006/relationships/hyperlink" Target="https://app.powerbi.com/view?r=eyJrIjoiMjEyMzQzMTctMzg3YS00YzQ2LTg5ODktMTcxYzVjNDFhN2JkIiwidCI6ImZjOWNjMDdlLTA4OWItNDM2OC05YzIzLTVhNmU4MGY5OTNhNCJ9&amp;embedImagePlaceholder=false" TargetMode="External"/><Relationship Id="rId1" Type="http://schemas.openxmlformats.org/officeDocument/2006/relationships/slideLayout" Target="../slideLayouts/slideLayout8.xml"/><Relationship Id="rId5" Type="http://schemas.openxmlformats.org/officeDocument/2006/relationships/hyperlink" Target="https://www.youtube.com/@GeordieIntelligence" TargetMode="External"/><Relationship Id="rId4" Type="http://schemas.openxmlformats.org/officeDocument/2006/relationships/hyperlink" Target="https://app.powerbi.com/view?r=eyJrIjoiMjg2ZDIyMWQtMmI4MC00NDMzLWJiMDAtNjI2YmFmMmQ4YjIxIiwidCI6ImZjOWNjMDdlLTA4OWItNDM2OC05YzIzLTVhNmU4MGY5OTNhNCJ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2E0C-1383-7F0E-A0F2-62B4FC4F3A3D}"/>
              </a:ext>
            </a:extLst>
          </p:cNvPr>
          <p:cNvSpPr>
            <a:spLocks noGrp="1"/>
          </p:cNvSpPr>
          <p:nvPr>
            <p:ph type="ctrTitle"/>
          </p:nvPr>
        </p:nvSpPr>
        <p:spPr>
          <a:xfrm>
            <a:off x="1524000" y="552147"/>
            <a:ext cx="9144000" cy="2387600"/>
          </a:xfrm>
        </p:spPr>
        <p:txBody>
          <a:bodyPr>
            <a:normAutofit/>
          </a:bodyPr>
          <a:lstStyle/>
          <a:p>
            <a:r>
              <a:rPr lang="en-GB" sz="6600" dirty="0">
                <a:latin typeface="+mj-lt"/>
              </a:rPr>
              <a:t>Power BI</a:t>
            </a:r>
          </a:p>
        </p:txBody>
      </p:sp>
      <p:sp>
        <p:nvSpPr>
          <p:cNvPr id="10" name="TextBox 9">
            <a:extLst>
              <a:ext uri="{FF2B5EF4-FFF2-40B4-BE49-F238E27FC236}">
                <a16:creationId xmlns:a16="http://schemas.microsoft.com/office/drawing/2014/main" id="{9A80ED6C-822C-712E-742E-0F246592AA6C}"/>
              </a:ext>
            </a:extLst>
          </p:cNvPr>
          <p:cNvSpPr txBox="1"/>
          <p:nvPr/>
        </p:nvSpPr>
        <p:spPr>
          <a:xfrm>
            <a:off x="5248269" y="4472712"/>
            <a:ext cx="5419731" cy="1754326"/>
          </a:xfrm>
          <a:prstGeom prst="rect">
            <a:avLst/>
          </a:prstGeom>
          <a:noFill/>
        </p:spPr>
        <p:txBody>
          <a:bodyPr wrap="square" rtlCol="0">
            <a:spAutoFit/>
          </a:bodyPr>
          <a:lstStyle/>
          <a:p>
            <a:pPr algn="r"/>
            <a:r>
              <a:rPr lang="en-GB" dirty="0">
                <a:solidFill>
                  <a:srgbClr val="263D5F"/>
                </a:solidFill>
                <a:latin typeface="+mj-lt"/>
                <a:ea typeface="Gulim" panose="020B0600000101010101" pitchFamily="34" charset="-127"/>
                <a:cs typeface="Biome" panose="020B0502040204020203" pitchFamily="34" charset="0"/>
              </a:rPr>
              <a:t>Ross Waterston - Director</a:t>
            </a:r>
          </a:p>
          <a:p>
            <a:pPr algn="r"/>
            <a:r>
              <a:rPr lang="en-GB" dirty="0">
                <a:solidFill>
                  <a:srgbClr val="263D5F"/>
                </a:solidFill>
                <a:latin typeface="+mj-lt"/>
                <a:ea typeface="Gulim" panose="020B0600000101010101" pitchFamily="34" charset="-127"/>
                <a:cs typeface="Biome" panose="020B0502040204020203" pitchFamily="34" charset="0"/>
              </a:rPr>
              <a:t>Geordie Intelligence Limited</a:t>
            </a:r>
          </a:p>
          <a:p>
            <a:pPr algn="r"/>
            <a:r>
              <a:rPr lang="en-GB" dirty="0">
                <a:solidFill>
                  <a:srgbClr val="263D5F"/>
                </a:solidFill>
                <a:latin typeface="+mj-lt"/>
                <a:ea typeface="Gulim" panose="020B0600000101010101" pitchFamily="34" charset="-127"/>
                <a:cs typeface="Biome" panose="020B0502040204020203" pitchFamily="34" charset="0"/>
              </a:rPr>
              <a:t>Clavering House</a:t>
            </a:r>
          </a:p>
          <a:p>
            <a:pPr algn="r"/>
            <a:r>
              <a:rPr lang="en-GB" dirty="0">
                <a:solidFill>
                  <a:srgbClr val="263D5F"/>
                </a:solidFill>
                <a:latin typeface="+mj-lt"/>
                <a:ea typeface="Gulim" panose="020B0600000101010101" pitchFamily="34" charset="-127"/>
                <a:cs typeface="Biome" panose="020B0502040204020203" pitchFamily="34" charset="0"/>
              </a:rPr>
              <a:t>Clavering Place</a:t>
            </a:r>
          </a:p>
          <a:p>
            <a:pPr algn="r"/>
            <a:r>
              <a:rPr lang="en-GB" dirty="0">
                <a:solidFill>
                  <a:srgbClr val="263D5F"/>
                </a:solidFill>
                <a:latin typeface="+mj-lt"/>
                <a:ea typeface="Gulim" panose="020B0600000101010101" pitchFamily="34" charset="-127"/>
                <a:cs typeface="Biome" panose="020B0502040204020203" pitchFamily="34" charset="0"/>
              </a:rPr>
              <a:t>Newcastle upon Tyne</a:t>
            </a:r>
          </a:p>
          <a:p>
            <a:pPr algn="r"/>
            <a:r>
              <a:rPr lang="en-GB" dirty="0">
                <a:solidFill>
                  <a:srgbClr val="263D5F"/>
                </a:solidFill>
                <a:latin typeface="+mj-lt"/>
                <a:ea typeface="Gulim" panose="020B0600000101010101" pitchFamily="34" charset="-127"/>
                <a:cs typeface="Biome" panose="020B0502040204020203" pitchFamily="34" charset="0"/>
              </a:rPr>
              <a:t>NE1 3NG</a:t>
            </a:r>
          </a:p>
        </p:txBody>
      </p:sp>
      <p:sp>
        <p:nvSpPr>
          <p:cNvPr id="5" name="Subtitle 4">
            <a:extLst>
              <a:ext uri="{FF2B5EF4-FFF2-40B4-BE49-F238E27FC236}">
                <a16:creationId xmlns:a16="http://schemas.microsoft.com/office/drawing/2014/main" id="{02B91459-D66F-C426-8389-30DCCD0F4F5E}"/>
              </a:ext>
            </a:extLst>
          </p:cNvPr>
          <p:cNvSpPr>
            <a:spLocks noGrp="1"/>
          </p:cNvSpPr>
          <p:nvPr>
            <p:ph type="subTitle" idx="1"/>
          </p:nvPr>
        </p:nvSpPr>
        <p:spPr>
          <a:xfrm>
            <a:off x="1524000" y="3031822"/>
            <a:ext cx="9144000" cy="1655762"/>
          </a:xfrm>
        </p:spPr>
        <p:txBody>
          <a:bodyPr>
            <a:normAutofit/>
          </a:bodyPr>
          <a:lstStyle/>
          <a:p>
            <a:r>
              <a:rPr lang="en-GB" sz="4000" dirty="0">
                <a:latin typeface="+mj-lt"/>
              </a:rPr>
              <a:t>parkrun Report</a:t>
            </a:r>
          </a:p>
          <a:p>
            <a:r>
              <a:rPr lang="en-GB" sz="4000" dirty="0">
                <a:latin typeface="+mj-lt"/>
              </a:rPr>
              <a:t>(a retail analogue)</a:t>
            </a:r>
          </a:p>
        </p:txBody>
      </p:sp>
    </p:spTree>
    <p:extLst>
      <p:ext uri="{BB962C8B-B14F-4D97-AF65-F5344CB8AC3E}">
        <p14:creationId xmlns:p14="http://schemas.microsoft.com/office/powerpoint/2010/main" val="520879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15D8F-A9ED-0833-EC58-776357C48B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3F8FC-6D35-AAA7-ADAE-57D336AE2642}"/>
              </a:ext>
            </a:extLst>
          </p:cNvPr>
          <p:cNvSpPr>
            <a:spLocks noGrp="1"/>
          </p:cNvSpPr>
          <p:nvPr>
            <p:ph type="title"/>
          </p:nvPr>
        </p:nvSpPr>
        <p:spPr>
          <a:xfrm>
            <a:off x="831850" y="1709739"/>
            <a:ext cx="10515600" cy="2358170"/>
          </a:xfrm>
        </p:spPr>
        <p:txBody>
          <a:bodyPr/>
          <a:lstStyle/>
          <a:p>
            <a:r>
              <a:rPr lang="en-GB" dirty="0"/>
              <a:t>Demo</a:t>
            </a:r>
          </a:p>
        </p:txBody>
      </p:sp>
      <p:sp>
        <p:nvSpPr>
          <p:cNvPr id="3" name="Date Placeholder 3">
            <a:extLst>
              <a:ext uri="{FF2B5EF4-FFF2-40B4-BE49-F238E27FC236}">
                <a16:creationId xmlns:a16="http://schemas.microsoft.com/office/drawing/2014/main" id="{2CE0A032-CDAD-ECB1-88AD-B9957954B0C6}"/>
              </a:ext>
            </a:extLst>
          </p:cNvPr>
          <p:cNvSpPr>
            <a:spLocks noGrp="1"/>
          </p:cNvSpPr>
          <p:nvPr>
            <p:ph type="dt" sz="half" idx="10"/>
          </p:nvPr>
        </p:nvSpPr>
        <p:spPr/>
        <p:txBody>
          <a:bodyPr/>
          <a:lstStyle/>
          <a:p>
            <a:r>
              <a:rPr lang="en-US" dirty="0"/>
              <a:t>25-Sep-2025</a:t>
            </a:r>
            <a:endParaRPr lang="en-GB" dirty="0"/>
          </a:p>
        </p:txBody>
      </p:sp>
      <p:sp>
        <p:nvSpPr>
          <p:cNvPr id="12" name="Footer Placeholder 4">
            <a:extLst>
              <a:ext uri="{FF2B5EF4-FFF2-40B4-BE49-F238E27FC236}">
                <a16:creationId xmlns:a16="http://schemas.microsoft.com/office/drawing/2014/main" id="{F2FF520A-665C-8927-652B-F61DB9EB6306}"/>
              </a:ext>
            </a:extLst>
          </p:cNvPr>
          <p:cNvSpPr>
            <a:spLocks noGrp="1"/>
          </p:cNvSpPr>
          <p:nvPr>
            <p:ph type="ftr" sz="quarter" idx="11"/>
          </p:nvPr>
        </p:nvSpPr>
        <p:spPr/>
        <p:txBody>
          <a:bodyPr/>
          <a:lstStyle/>
          <a:p>
            <a:r>
              <a:rPr lang="en-GB"/>
              <a:t>Parkrun report</a:t>
            </a:r>
            <a:endParaRPr lang="en-GB" dirty="0"/>
          </a:p>
        </p:txBody>
      </p:sp>
      <p:sp>
        <p:nvSpPr>
          <p:cNvPr id="7" name="Slide Number Placeholder 6">
            <a:extLst>
              <a:ext uri="{FF2B5EF4-FFF2-40B4-BE49-F238E27FC236}">
                <a16:creationId xmlns:a16="http://schemas.microsoft.com/office/drawing/2014/main" id="{F5D67402-1FDB-B559-EBA4-3491044217CA}"/>
              </a:ext>
            </a:extLst>
          </p:cNvPr>
          <p:cNvSpPr>
            <a:spLocks noGrp="1"/>
          </p:cNvSpPr>
          <p:nvPr>
            <p:ph type="sldNum" sz="quarter" idx="12"/>
          </p:nvPr>
        </p:nvSpPr>
        <p:spPr/>
        <p:txBody>
          <a:bodyPr/>
          <a:lstStyle/>
          <a:p>
            <a:fld id="{CC9EA306-127C-4C17-B0E6-AB35D3D93073}" type="slidenum">
              <a:rPr lang="en-GB" smtClean="0"/>
              <a:t>10</a:t>
            </a:fld>
            <a:endParaRPr lang="en-GB"/>
          </a:p>
        </p:txBody>
      </p:sp>
      <p:sp>
        <p:nvSpPr>
          <p:cNvPr id="5" name="Text Placeholder 4">
            <a:extLst>
              <a:ext uri="{FF2B5EF4-FFF2-40B4-BE49-F238E27FC236}">
                <a16:creationId xmlns:a16="http://schemas.microsoft.com/office/drawing/2014/main" id="{5DF276F9-3D8B-28AF-690C-69AE1FB5BD4B}"/>
              </a:ext>
            </a:extLst>
          </p:cNvPr>
          <p:cNvSpPr>
            <a:spLocks noGrp="1"/>
          </p:cNvSpPr>
          <p:nvPr>
            <p:ph type="body" idx="1"/>
          </p:nvPr>
        </p:nvSpPr>
        <p:spPr/>
        <p:txBody>
          <a:bodyPr/>
          <a:lstStyle/>
          <a:p>
            <a:r>
              <a:rPr lang="en-GB" dirty="0"/>
              <a:t>North East parkrun Report – a quick overview</a:t>
            </a:r>
          </a:p>
        </p:txBody>
      </p:sp>
    </p:spTree>
    <p:extLst>
      <p:ext uri="{BB962C8B-B14F-4D97-AF65-F5344CB8AC3E}">
        <p14:creationId xmlns:p14="http://schemas.microsoft.com/office/powerpoint/2010/main" val="1457048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B54C0-66D6-FB8D-D889-30D64BB8F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CA38E-1E86-02A2-B889-73487794208F}"/>
              </a:ext>
            </a:extLst>
          </p:cNvPr>
          <p:cNvSpPr>
            <a:spLocks noGrp="1"/>
          </p:cNvSpPr>
          <p:nvPr>
            <p:ph type="title"/>
          </p:nvPr>
        </p:nvSpPr>
        <p:spPr>
          <a:xfrm>
            <a:off x="831850" y="1709739"/>
            <a:ext cx="10515600" cy="2358170"/>
          </a:xfrm>
        </p:spPr>
        <p:txBody>
          <a:bodyPr/>
          <a:lstStyle/>
          <a:p>
            <a:r>
              <a:rPr lang="en-GB" dirty="0"/>
              <a:t>Metrics</a:t>
            </a:r>
          </a:p>
        </p:txBody>
      </p:sp>
      <p:sp>
        <p:nvSpPr>
          <p:cNvPr id="3" name="Date Placeholder 3">
            <a:extLst>
              <a:ext uri="{FF2B5EF4-FFF2-40B4-BE49-F238E27FC236}">
                <a16:creationId xmlns:a16="http://schemas.microsoft.com/office/drawing/2014/main" id="{DE68C5DF-068A-9E5A-B0BB-80BE37252478}"/>
              </a:ext>
            </a:extLst>
          </p:cNvPr>
          <p:cNvSpPr>
            <a:spLocks noGrp="1"/>
          </p:cNvSpPr>
          <p:nvPr>
            <p:ph type="dt" sz="half" idx="10"/>
          </p:nvPr>
        </p:nvSpPr>
        <p:spPr/>
        <p:txBody>
          <a:bodyPr/>
          <a:lstStyle/>
          <a:p>
            <a:r>
              <a:rPr lang="en-US" dirty="0"/>
              <a:t>25-Sep-2025</a:t>
            </a:r>
            <a:endParaRPr lang="en-GB" dirty="0"/>
          </a:p>
        </p:txBody>
      </p:sp>
      <p:sp>
        <p:nvSpPr>
          <p:cNvPr id="12" name="Footer Placeholder 4">
            <a:extLst>
              <a:ext uri="{FF2B5EF4-FFF2-40B4-BE49-F238E27FC236}">
                <a16:creationId xmlns:a16="http://schemas.microsoft.com/office/drawing/2014/main" id="{13E57382-7DB8-AD02-A81A-AC55CA4997AC}"/>
              </a:ext>
            </a:extLst>
          </p:cNvPr>
          <p:cNvSpPr>
            <a:spLocks noGrp="1"/>
          </p:cNvSpPr>
          <p:nvPr>
            <p:ph type="ftr" sz="quarter" idx="11"/>
          </p:nvPr>
        </p:nvSpPr>
        <p:spPr/>
        <p:txBody>
          <a:bodyPr/>
          <a:lstStyle/>
          <a:p>
            <a:r>
              <a:rPr lang="en-GB"/>
              <a:t>Parkrun report</a:t>
            </a:r>
            <a:endParaRPr lang="en-GB" dirty="0"/>
          </a:p>
        </p:txBody>
      </p:sp>
      <p:sp>
        <p:nvSpPr>
          <p:cNvPr id="7" name="Slide Number Placeholder 6">
            <a:extLst>
              <a:ext uri="{FF2B5EF4-FFF2-40B4-BE49-F238E27FC236}">
                <a16:creationId xmlns:a16="http://schemas.microsoft.com/office/drawing/2014/main" id="{647F3229-8138-4BFB-981D-E847CF97AAF4}"/>
              </a:ext>
            </a:extLst>
          </p:cNvPr>
          <p:cNvSpPr>
            <a:spLocks noGrp="1"/>
          </p:cNvSpPr>
          <p:nvPr>
            <p:ph type="sldNum" sz="quarter" idx="12"/>
          </p:nvPr>
        </p:nvSpPr>
        <p:spPr/>
        <p:txBody>
          <a:bodyPr/>
          <a:lstStyle/>
          <a:p>
            <a:fld id="{CC9EA306-127C-4C17-B0E6-AB35D3D93073}" type="slidenum">
              <a:rPr lang="en-GB" smtClean="0"/>
              <a:t>11</a:t>
            </a:fld>
            <a:endParaRPr lang="en-GB"/>
          </a:p>
        </p:txBody>
      </p:sp>
      <p:sp>
        <p:nvSpPr>
          <p:cNvPr id="5" name="Text Placeholder 4">
            <a:extLst>
              <a:ext uri="{FF2B5EF4-FFF2-40B4-BE49-F238E27FC236}">
                <a16:creationId xmlns:a16="http://schemas.microsoft.com/office/drawing/2014/main" id="{390DA5D1-DE51-738B-1A8E-0DE7F97C66C2}"/>
              </a:ext>
            </a:extLst>
          </p:cNvPr>
          <p:cNvSpPr>
            <a:spLocks noGrp="1"/>
          </p:cNvSpPr>
          <p:nvPr>
            <p:ph type="body" idx="1"/>
          </p:nvPr>
        </p:nvSpPr>
        <p:spPr/>
        <p:txBody>
          <a:bodyPr/>
          <a:lstStyle/>
          <a:p>
            <a:r>
              <a:rPr lang="en-GB" dirty="0"/>
              <a:t>KPI’s managed and maintained in the service</a:t>
            </a:r>
          </a:p>
        </p:txBody>
      </p:sp>
    </p:spTree>
    <p:extLst>
      <p:ext uri="{BB962C8B-B14F-4D97-AF65-F5344CB8AC3E}">
        <p14:creationId xmlns:p14="http://schemas.microsoft.com/office/powerpoint/2010/main" val="2227910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F416-927E-6AE5-DEDC-231F0D6F1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B500C-F5AD-7153-7D69-7CDBFCF8F02D}"/>
              </a:ext>
            </a:extLst>
          </p:cNvPr>
          <p:cNvSpPr>
            <a:spLocks noGrp="1"/>
          </p:cNvSpPr>
          <p:nvPr>
            <p:ph type="title"/>
          </p:nvPr>
        </p:nvSpPr>
        <p:spPr>
          <a:xfrm>
            <a:off x="839788" y="457200"/>
            <a:ext cx="3932237" cy="1600200"/>
          </a:xfrm>
        </p:spPr>
        <p:txBody>
          <a:bodyPr anchor="b">
            <a:normAutofit/>
          </a:bodyPr>
          <a:lstStyle/>
          <a:p>
            <a:r>
              <a:rPr lang="en-GB" dirty="0"/>
              <a:t>Metrics</a:t>
            </a:r>
          </a:p>
        </p:txBody>
      </p:sp>
      <p:pic>
        <p:nvPicPr>
          <p:cNvPr id="10" name="Content Placeholder 9">
            <a:extLst>
              <a:ext uri="{FF2B5EF4-FFF2-40B4-BE49-F238E27FC236}">
                <a16:creationId xmlns:a16="http://schemas.microsoft.com/office/drawing/2014/main" id="{337A1561-2EFD-4B38-2901-EB8DF1D57838}"/>
              </a:ext>
            </a:extLst>
          </p:cNvPr>
          <p:cNvPicPr>
            <a:picLocks noGrp="1" noChangeAspect="1"/>
          </p:cNvPicPr>
          <p:nvPr>
            <p:ph type="pic" idx="1"/>
          </p:nvPr>
        </p:nvPicPr>
        <p:blipFill>
          <a:blip r:embed="rId2"/>
          <a:srcRect l="32131" r="9929" b="1"/>
          <a:stretch>
            <a:fillRect/>
          </a:stretch>
        </p:blipFill>
        <p:spPr>
          <a:xfrm>
            <a:off x="5183188" y="987425"/>
            <a:ext cx="6172200" cy="4873625"/>
          </a:xfrm>
          <a:prstGeom prst="rect">
            <a:avLst/>
          </a:prstGeom>
          <a:noFill/>
        </p:spPr>
      </p:pic>
      <p:sp>
        <p:nvSpPr>
          <p:cNvPr id="13" name="Content Placeholder 12">
            <a:extLst>
              <a:ext uri="{FF2B5EF4-FFF2-40B4-BE49-F238E27FC236}">
                <a16:creationId xmlns:a16="http://schemas.microsoft.com/office/drawing/2014/main" id="{E2E9D33D-CB81-1F94-2BD9-4C758F4EEEC1}"/>
              </a:ext>
            </a:extLst>
          </p:cNvPr>
          <p:cNvSpPr>
            <a:spLocks noGrp="1"/>
          </p:cNvSpPr>
          <p:nvPr>
            <p:ph type="body" sz="half" idx="2"/>
          </p:nvPr>
        </p:nvSpPr>
        <p:spPr>
          <a:xfrm>
            <a:off x="839788" y="2057400"/>
            <a:ext cx="3932237" cy="3811588"/>
          </a:xfrm>
        </p:spPr>
        <p:txBody>
          <a:bodyPr>
            <a:normAutofit/>
          </a:bodyPr>
          <a:lstStyle/>
          <a:p>
            <a:r>
              <a:rPr lang="en-GB" dirty="0"/>
              <a:t>KPI’s that automatically track and expand</a:t>
            </a:r>
          </a:p>
          <a:p>
            <a:r>
              <a:rPr lang="en-GB" dirty="0"/>
              <a:t>Updated when Dataset refreshes</a:t>
            </a:r>
          </a:p>
          <a:p>
            <a:r>
              <a:rPr lang="en-GB" dirty="0"/>
              <a:t>Automatic status Evaluation</a:t>
            </a:r>
          </a:p>
          <a:p>
            <a:pPr lvl="1"/>
            <a:r>
              <a:rPr lang="en-GB" sz="1600"/>
              <a:t>Changes can trigger actions</a:t>
            </a:r>
          </a:p>
          <a:p>
            <a:r>
              <a:rPr lang="en-GB" dirty="0"/>
              <a:t>Integration into Teams for communication and ease of use</a:t>
            </a:r>
          </a:p>
        </p:txBody>
      </p:sp>
      <p:sp>
        <p:nvSpPr>
          <p:cNvPr id="3" name="Date Placeholder 3">
            <a:extLst>
              <a:ext uri="{FF2B5EF4-FFF2-40B4-BE49-F238E27FC236}">
                <a16:creationId xmlns:a16="http://schemas.microsoft.com/office/drawing/2014/main" id="{265DDBB3-F914-2283-193B-C0A5A423E33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25-Sep-2025</a:t>
            </a:r>
            <a:endParaRPr lang="en-GB"/>
          </a:p>
        </p:txBody>
      </p:sp>
      <p:sp>
        <p:nvSpPr>
          <p:cNvPr id="12" name="Footer Placeholder 4">
            <a:extLst>
              <a:ext uri="{FF2B5EF4-FFF2-40B4-BE49-F238E27FC236}">
                <a16:creationId xmlns:a16="http://schemas.microsoft.com/office/drawing/2014/main" id="{62468636-4788-7167-DDBC-E316DEFCBD1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GB"/>
              <a:t>Parkrun report</a:t>
            </a:r>
          </a:p>
        </p:txBody>
      </p:sp>
      <p:sp>
        <p:nvSpPr>
          <p:cNvPr id="7" name="Slide Number Placeholder 6">
            <a:extLst>
              <a:ext uri="{FF2B5EF4-FFF2-40B4-BE49-F238E27FC236}">
                <a16:creationId xmlns:a16="http://schemas.microsoft.com/office/drawing/2014/main" id="{E695783C-88F9-C0C7-7EC5-79AEFEDDFF18}"/>
              </a:ext>
            </a:extLst>
          </p:cNvPr>
          <p:cNvSpPr>
            <a:spLocks noGrp="1"/>
          </p:cNvSpPr>
          <p:nvPr>
            <p:ph type="sldNum" sz="quarter" idx="12"/>
          </p:nvPr>
        </p:nvSpPr>
        <p:spPr>
          <a:xfrm>
            <a:off x="8610600" y="6356350"/>
            <a:ext cx="2314530" cy="365125"/>
          </a:xfrm>
        </p:spPr>
        <p:txBody>
          <a:bodyPr anchor="ctr">
            <a:normAutofit/>
          </a:bodyPr>
          <a:lstStyle/>
          <a:p>
            <a:pPr>
              <a:spcAft>
                <a:spcPts val="600"/>
              </a:spcAft>
            </a:pPr>
            <a:fld id="{CC9EA306-127C-4C17-B0E6-AB35D3D93073}" type="slidenum">
              <a:rPr lang="en-GB" smtClean="0"/>
              <a:pPr>
                <a:spcAft>
                  <a:spcPts val="600"/>
                </a:spcAft>
              </a:pPr>
              <a:t>12</a:t>
            </a:fld>
            <a:endParaRPr lang="en-GB"/>
          </a:p>
        </p:txBody>
      </p:sp>
    </p:spTree>
    <p:extLst>
      <p:ext uri="{BB962C8B-B14F-4D97-AF65-F5344CB8AC3E}">
        <p14:creationId xmlns:p14="http://schemas.microsoft.com/office/powerpoint/2010/main" val="423257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2C626-7427-D8D7-E790-C5EE779CBC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06F5D-A512-5AE1-0EF0-9B72289C1C56}"/>
              </a:ext>
            </a:extLst>
          </p:cNvPr>
          <p:cNvSpPr>
            <a:spLocks noGrp="1"/>
          </p:cNvSpPr>
          <p:nvPr>
            <p:ph type="title"/>
          </p:nvPr>
        </p:nvSpPr>
        <p:spPr/>
        <p:txBody>
          <a:bodyPr anchor="b">
            <a:normAutofit/>
          </a:bodyPr>
          <a:lstStyle/>
          <a:p>
            <a:r>
              <a:rPr lang="en-GB" dirty="0"/>
              <a:t>Metrics in Teams</a:t>
            </a:r>
          </a:p>
        </p:txBody>
      </p:sp>
      <p:sp>
        <p:nvSpPr>
          <p:cNvPr id="3" name="Date Placeholder 3">
            <a:extLst>
              <a:ext uri="{FF2B5EF4-FFF2-40B4-BE49-F238E27FC236}">
                <a16:creationId xmlns:a16="http://schemas.microsoft.com/office/drawing/2014/main" id="{D0BFD5A2-A764-FA29-4457-4D846F9740B9}"/>
              </a:ext>
            </a:extLst>
          </p:cNvPr>
          <p:cNvSpPr>
            <a:spLocks noGrp="1"/>
          </p:cNvSpPr>
          <p:nvPr>
            <p:ph type="dt" sz="half" idx="10"/>
          </p:nvPr>
        </p:nvSpPr>
        <p:spPr/>
        <p:txBody>
          <a:bodyPr anchor="ctr">
            <a:normAutofit/>
          </a:bodyPr>
          <a:lstStyle/>
          <a:p>
            <a:pPr>
              <a:spcAft>
                <a:spcPts val="600"/>
              </a:spcAft>
            </a:pPr>
            <a:r>
              <a:rPr lang="en-US" dirty="0"/>
              <a:t>25-Sep-2025</a:t>
            </a:r>
            <a:endParaRPr lang="en-GB"/>
          </a:p>
        </p:txBody>
      </p:sp>
      <p:sp>
        <p:nvSpPr>
          <p:cNvPr id="12" name="Footer Placeholder 4">
            <a:extLst>
              <a:ext uri="{FF2B5EF4-FFF2-40B4-BE49-F238E27FC236}">
                <a16:creationId xmlns:a16="http://schemas.microsoft.com/office/drawing/2014/main" id="{CB046671-683D-4CAF-7E96-CA14CCBC04F0}"/>
              </a:ext>
            </a:extLst>
          </p:cNvPr>
          <p:cNvSpPr>
            <a:spLocks noGrp="1"/>
          </p:cNvSpPr>
          <p:nvPr>
            <p:ph type="ftr" sz="quarter" idx="11"/>
          </p:nvPr>
        </p:nvSpPr>
        <p:spPr/>
        <p:txBody>
          <a:bodyPr anchor="ctr">
            <a:normAutofit/>
          </a:bodyPr>
          <a:lstStyle/>
          <a:p>
            <a:pPr>
              <a:spcAft>
                <a:spcPts val="600"/>
              </a:spcAft>
            </a:pPr>
            <a:r>
              <a:rPr lang="en-GB"/>
              <a:t>Parkrun report</a:t>
            </a:r>
          </a:p>
        </p:txBody>
      </p:sp>
      <p:sp>
        <p:nvSpPr>
          <p:cNvPr id="7" name="Slide Number Placeholder 6">
            <a:extLst>
              <a:ext uri="{FF2B5EF4-FFF2-40B4-BE49-F238E27FC236}">
                <a16:creationId xmlns:a16="http://schemas.microsoft.com/office/drawing/2014/main" id="{90A5B296-5BB0-9C82-7DCE-1E5B0969C0CB}"/>
              </a:ext>
            </a:extLst>
          </p:cNvPr>
          <p:cNvSpPr>
            <a:spLocks noGrp="1"/>
          </p:cNvSpPr>
          <p:nvPr>
            <p:ph type="sldNum" sz="quarter" idx="12"/>
          </p:nvPr>
        </p:nvSpPr>
        <p:spPr/>
        <p:txBody>
          <a:bodyPr anchor="ctr">
            <a:normAutofit/>
          </a:bodyPr>
          <a:lstStyle/>
          <a:p>
            <a:pPr>
              <a:spcAft>
                <a:spcPts val="600"/>
              </a:spcAft>
            </a:pPr>
            <a:fld id="{CC9EA306-127C-4C17-B0E6-AB35D3D93073}" type="slidenum">
              <a:rPr lang="en-GB" smtClean="0"/>
              <a:pPr>
                <a:spcAft>
                  <a:spcPts val="600"/>
                </a:spcAft>
              </a:pPr>
              <a:t>13</a:t>
            </a:fld>
            <a:endParaRPr lang="en-GB"/>
          </a:p>
        </p:txBody>
      </p:sp>
      <p:pic>
        <p:nvPicPr>
          <p:cNvPr id="8" name="Content Placeholder 7">
            <a:extLst>
              <a:ext uri="{FF2B5EF4-FFF2-40B4-BE49-F238E27FC236}">
                <a16:creationId xmlns:a16="http://schemas.microsoft.com/office/drawing/2014/main" id="{24BF1135-BE3D-7083-6F9F-C4ABB477B09A}"/>
              </a:ext>
            </a:extLst>
          </p:cNvPr>
          <p:cNvPicPr>
            <a:picLocks noGrp="1" noChangeAspect="1"/>
          </p:cNvPicPr>
          <p:nvPr>
            <p:ph sz="half" idx="4294967295"/>
          </p:nvPr>
        </p:nvPicPr>
        <p:blipFill>
          <a:blip r:embed="rId2"/>
          <a:stretch>
            <a:fillRect/>
          </a:stretch>
        </p:blipFill>
        <p:spPr>
          <a:xfrm>
            <a:off x="1910861" y="1811947"/>
            <a:ext cx="8370277" cy="4403115"/>
          </a:xfrm>
          <a:prstGeom prst="rect">
            <a:avLst/>
          </a:prstGeom>
        </p:spPr>
      </p:pic>
    </p:spTree>
    <p:extLst>
      <p:ext uri="{BB962C8B-B14F-4D97-AF65-F5344CB8AC3E}">
        <p14:creationId xmlns:p14="http://schemas.microsoft.com/office/powerpoint/2010/main" val="271065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372B-27B6-3990-7F0D-0DD85F010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EABA7-2CC5-11D2-874D-7BF96B6CF5E2}"/>
              </a:ext>
            </a:extLst>
          </p:cNvPr>
          <p:cNvSpPr>
            <a:spLocks noGrp="1"/>
          </p:cNvSpPr>
          <p:nvPr>
            <p:ph type="title"/>
          </p:nvPr>
        </p:nvSpPr>
        <p:spPr>
          <a:xfrm>
            <a:off x="831850" y="1709739"/>
            <a:ext cx="10515600" cy="2358170"/>
          </a:xfrm>
        </p:spPr>
        <p:txBody>
          <a:bodyPr/>
          <a:lstStyle/>
          <a:p>
            <a:r>
              <a:rPr lang="en-GB" dirty="0"/>
              <a:t>Demo 2</a:t>
            </a:r>
          </a:p>
        </p:txBody>
      </p:sp>
      <p:sp>
        <p:nvSpPr>
          <p:cNvPr id="3" name="Date Placeholder 3">
            <a:extLst>
              <a:ext uri="{FF2B5EF4-FFF2-40B4-BE49-F238E27FC236}">
                <a16:creationId xmlns:a16="http://schemas.microsoft.com/office/drawing/2014/main" id="{46798EFD-7AB4-9917-E215-1A477D90A167}"/>
              </a:ext>
            </a:extLst>
          </p:cNvPr>
          <p:cNvSpPr>
            <a:spLocks noGrp="1"/>
          </p:cNvSpPr>
          <p:nvPr>
            <p:ph type="dt" sz="half" idx="10"/>
          </p:nvPr>
        </p:nvSpPr>
        <p:spPr/>
        <p:txBody>
          <a:bodyPr/>
          <a:lstStyle/>
          <a:p>
            <a:r>
              <a:rPr lang="en-US" dirty="0"/>
              <a:t>25-Sep-2025</a:t>
            </a:r>
            <a:endParaRPr lang="en-GB" dirty="0"/>
          </a:p>
        </p:txBody>
      </p:sp>
      <p:sp>
        <p:nvSpPr>
          <p:cNvPr id="12" name="Footer Placeholder 4">
            <a:extLst>
              <a:ext uri="{FF2B5EF4-FFF2-40B4-BE49-F238E27FC236}">
                <a16:creationId xmlns:a16="http://schemas.microsoft.com/office/drawing/2014/main" id="{8EF774B1-83D4-B743-D72B-0BAE981276AB}"/>
              </a:ext>
            </a:extLst>
          </p:cNvPr>
          <p:cNvSpPr>
            <a:spLocks noGrp="1"/>
          </p:cNvSpPr>
          <p:nvPr>
            <p:ph type="ftr" sz="quarter" idx="11"/>
          </p:nvPr>
        </p:nvSpPr>
        <p:spPr/>
        <p:txBody>
          <a:bodyPr/>
          <a:lstStyle/>
          <a:p>
            <a:r>
              <a:rPr lang="en-GB"/>
              <a:t>Parkrun report</a:t>
            </a:r>
            <a:endParaRPr lang="en-GB" dirty="0"/>
          </a:p>
        </p:txBody>
      </p:sp>
      <p:sp>
        <p:nvSpPr>
          <p:cNvPr id="7" name="Slide Number Placeholder 6">
            <a:extLst>
              <a:ext uri="{FF2B5EF4-FFF2-40B4-BE49-F238E27FC236}">
                <a16:creationId xmlns:a16="http://schemas.microsoft.com/office/drawing/2014/main" id="{3DE075F7-E7FB-32E7-F035-03F636F10FB9}"/>
              </a:ext>
            </a:extLst>
          </p:cNvPr>
          <p:cNvSpPr>
            <a:spLocks noGrp="1"/>
          </p:cNvSpPr>
          <p:nvPr>
            <p:ph type="sldNum" sz="quarter" idx="12"/>
          </p:nvPr>
        </p:nvSpPr>
        <p:spPr/>
        <p:txBody>
          <a:bodyPr/>
          <a:lstStyle/>
          <a:p>
            <a:fld id="{CC9EA306-127C-4C17-B0E6-AB35D3D93073}" type="slidenum">
              <a:rPr lang="en-GB" smtClean="0"/>
              <a:t>14</a:t>
            </a:fld>
            <a:endParaRPr lang="en-GB"/>
          </a:p>
        </p:txBody>
      </p:sp>
      <p:sp>
        <p:nvSpPr>
          <p:cNvPr id="5" name="Text Placeholder 4">
            <a:extLst>
              <a:ext uri="{FF2B5EF4-FFF2-40B4-BE49-F238E27FC236}">
                <a16:creationId xmlns:a16="http://schemas.microsoft.com/office/drawing/2014/main" id="{96169B72-086D-2F2E-4753-DBC722834FE8}"/>
              </a:ext>
            </a:extLst>
          </p:cNvPr>
          <p:cNvSpPr>
            <a:spLocks noGrp="1"/>
          </p:cNvSpPr>
          <p:nvPr>
            <p:ph type="body" idx="1"/>
          </p:nvPr>
        </p:nvSpPr>
        <p:spPr/>
        <p:txBody>
          <a:bodyPr/>
          <a:lstStyle/>
          <a:p>
            <a:r>
              <a:rPr lang="en-GB" dirty="0"/>
              <a:t>Metrics and how to manage them</a:t>
            </a:r>
          </a:p>
        </p:txBody>
      </p:sp>
    </p:spTree>
    <p:extLst>
      <p:ext uri="{BB962C8B-B14F-4D97-AF65-F5344CB8AC3E}">
        <p14:creationId xmlns:p14="http://schemas.microsoft.com/office/powerpoint/2010/main" val="4110267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4DA6-A557-93CB-E915-12C887D8F220}"/>
              </a:ext>
            </a:extLst>
          </p:cNvPr>
          <p:cNvSpPr>
            <a:spLocks noGrp="1"/>
          </p:cNvSpPr>
          <p:nvPr>
            <p:ph type="title"/>
          </p:nvPr>
        </p:nvSpPr>
        <p:spPr/>
        <p:txBody>
          <a:bodyPr/>
          <a:lstStyle/>
          <a:p>
            <a:r>
              <a:rPr lang="en-GB" dirty="0"/>
              <a:t>Ross</a:t>
            </a:r>
            <a:br>
              <a:rPr lang="en-GB" dirty="0"/>
            </a:br>
            <a:r>
              <a:rPr lang="en-GB" dirty="0"/>
              <a:t>Waterston</a:t>
            </a:r>
          </a:p>
        </p:txBody>
      </p:sp>
      <p:sp>
        <p:nvSpPr>
          <p:cNvPr id="3" name="Text Placeholder 2">
            <a:extLst>
              <a:ext uri="{FF2B5EF4-FFF2-40B4-BE49-F238E27FC236}">
                <a16:creationId xmlns:a16="http://schemas.microsoft.com/office/drawing/2014/main" id="{2D87215E-BFC6-0940-2A51-E617E54A9BF9}"/>
              </a:ext>
            </a:extLst>
          </p:cNvPr>
          <p:cNvSpPr>
            <a:spLocks noGrp="1"/>
          </p:cNvSpPr>
          <p:nvPr>
            <p:ph type="body" idx="1"/>
          </p:nvPr>
        </p:nvSpPr>
        <p:spPr/>
        <p:txBody>
          <a:bodyPr/>
          <a:lstStyle/>
          <a:p>
            <a:r>
              <a:rPr lang="en-GB" dirty="0"/>
              <a:t>Director</a:t>
            </a:r>
          </a:p>
        </p:txBody>
      </p:sp>
      <p:sp>
        <p:nvSpPr>
          <p:cNvPr id="6" name="Slide Number Placeholder 5">
            <a:extLst>
              <a:ext uri="{FF2B5EF4-FFF2-40B4-BE49-F238E27FC236}">
                <a16:creationId xmlns:a16="http://schemas.microsoft.com/office/drawing/2014/main" id="{D6D3850F-51BB-F3DC-CFA8-3CE24F0CD04A}"/>
              </a:ext>
            </a:extLst>
          </p:cNvPr>
          <p:cNvSpPr>
            <a:spLocks noGrp="1"/>
          </p:cNvSpPr>
          <p:nvPr>
            <p:ph type="sldNum" sz="quarter" idx="12"/>
          </p:nvPr>
        </p:nvSpPr>
        <p:spPr/>
        <p:txBody>
          <a:bodyPr/>
          <a:lstStyle/>
          <a:p>
            <a:fld id="{CC9EA306-127C-4C17-B0E6-AB35D3D93073}" type="slidenum">
              <a:rPr lang="en-GB" smtClean="0"/>
              <a:t>15</a:t>
            </a:fld>
            <a:endParaRPr lang="en-GB"/>
          </a:p>
        </p:txBody>
      </p:sp>
      <p:pic>
        <p:nvPicPr>
          <p:cNvPr id="7" name="Picture 6" descr="A person holding a pen and a tablet&#10;&#10;AI-generated content may be incorrect.">
            <a:hlinkClick r:id="rId2"/>
            <a:extLst>
              <a:ext uri="{FF2B5EF4-FFF2-40B4-BE49-F238E27FC236}">
                <a16:creationId xmlns:a16="http://schemas.microsoft.com/office/drawing/2014/main" id="{CB32E8E7-6A68-16D3-50E5-98D3EB95EF62}"/>
              </a:ext>
            </a:extLst>
          </p:cNvPr>
          <p:cNvPicPr>
            <a:picLocks noChangeAspect="1"/>
          </p:cNvPicPr>
          <p:nvPr/>
        </p:nvPicPr>
        <p:blipFill>
          <a:blip r:embed="rId3">
            <a:extLst>
              <a:ext uri="{28A0092B-C50C-407E-A947-70E740481C1C}">
                <a14:useLocalDpi xmlns:a14="http://schemas.microsoft.com/office/drawing/2010/main" val="0"/>
              </a:ext>
            </a:extLst>
          </a:blip>
          <a:srcRect t="8555" r="13298" b="44170"/>
          <a:stretch/>
        </p:blipFill>
        <p:spPr>
          <a:xfrm flipH="1">
            <a:off x="5650588" y="373568"/>
            <a:ext cx="6303970" cy="6110863"/>
          </a:xfrm>
          <a:prstGeom prst="ellipse">
            <a:avLst/>
          </a:prstGeom>
          <a:ln>
            <a:noFill/>
          </a:ln>
          <a:effectLst>
            <a:softEdge rad="112500"/>
          </a:effectLst>
        </p:spPr>
      </p:pic>
      <p:sp>
        <p:nvSpPr>
          <p:cNvPr id="8" name="Date Placeholder 3">
            <a:extLst>
              <a:ext uri="{FF2B5EF4-FFF2-40B4-BE49-F238E27FC236}">
                <a16:creationId xmlns:a16="http://schemas.microsoft.com/office/drawing/2014/main" id="{D204FD69-2438-65FD-0B07-B56E25EBB2B8}"/>
              </a:ext>
            </a:extLst>
          </p:cNvPr>
          <p:cNvSpPr>
            <a:spLocks noGrp="1"/>
          </p:cNvSpPr>
          <p:nvPr>
            <p:ph type="dt" sz="half" idx="10"/>
          </p:nvPr>
        </p:nvSpPr>
        <p:spPr>
          <a:xfrm>
            <a:off x="838200" y="6356350"/>
            <a:ext cx="2743200" cy="365125"/>
          </a:xfrm>
        </p:spPr>
        <p:txBody>
          <a:bodyPr/>
          <a:lstStyle/>
          <a:p>
            <a:r>
              <a:rPr lang="en-US" dirty="0"/>
              <a:t>25-Sep-2025</a:t>
            </a:r>
            <a:endParaRPr lang="en-GB" dirty="0"/>
          </a:p>
        </p:txBody>
      </p:sp>
      <p:sp>
        <p:nvSpPr>
          <p:cNvPr id="9" name="Footer Placeholder 4">
            <a:extLst>
              <a:ext uri="{FF2B5EF4-FFF2-40B4-BE49-F238E27FC236}">
                <a16:creationId xmlns:a16="http://schemas.microsoft.com/office/drawing/2014/main" id="{A8FEFACD-556D-372C-7BD8-EB6468FBF4FA}"/>
              </a:ext>
            </a:extLst>
          </p:cNvPr>
          <p:cNvSpPr>
            <a:spLocks noGrp="1"/>
          </p:cNvSpPr>
          <p:nvPr>
            <p:ph type="ftr" sz="quarter" idx="11"/>
          </p:nvPr>
        </p:nvSpPr>
        <p:spPr>
          <a:xfrm>
            <a:off x="4038600" y="6356350"/>
            <a:ext cx="4114800" cy="365125"/>
          </a:xfrm>
        </p:spPr>
        <p:txBody>
          <a:bodyPr/>
          <a:lstStyle/>
          <a:p>
            <a:r>
              <a:rPr lang="en-GB"/>
              <a:t>Parkrun report</a:t>
            </a:r>
            <a:endParaRPr lang="en-GB" dirty="0"/>
          </a:p>
        </p:txBody>
      </p:sp>
      <p:sp>
        <p:nvSpPr>
          <p:cNvPr id="11" name="TextBox 10">
            <a:extLst>
              <a:ext uri="{FF2B5EF4-FFF2-40B4-BE49-F238E27FC236}">
                <a16:creationId xmlns:a16="http://schemas.microsoft.com/office/drawing/2014/main" id="{1A644B30-9FAD-64F9-1A9A-0E1D22F2215A}"/>
              </a:ext>
            </a:extLst>
          </p:cNvPr>
          <p:cNvSpPr txBox="1"/>
          <p:nvPr/>
        </p:nvSpPr>
        <p:spPr>
          <a:xfrm>
            <a:off x="844550" y="5720318"/>
            <a:ext cx="5101119" cy="369332"/>
          </a:xfrm>
          <a:prstGeom prst="rect">
            <a:avLst/>
          </a:prstGeom>
          <a:noFill/>
        </p:spPr>
        <p:txBody>
          <a:bodyPr wrap="square">
            <a:spAutoFit/>
          </a:bodyPr>
          <a:lstStyle/>
          <a:p>
            <a:r>
              <a:rPr lang="en-GB" dirty="0">
                <a:hlinkClick r:id="rId4"/>
              </a:rPr>
              <a:t>https://www.linkedin.com/in/rosswaterston/</a:t>
            </a:r>
            <a:endParaRPr lang="en-GB" dirty="0"/>
          </a:p>
        </p:txBody>
      </p:sp>
    </p:spTree>
    <p:extLst>
      <p:ext uri="{BB962C8B-B14F-4D97-AF65-F5344CB8AC3E}">
        <p14:creationId xmlns:p14="http://schemas.microsoft.com/office/powerpoint/2010/main" val="269658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holding a pen and a tablet&#10;&#10;AI-generated content may be incorrect.">
            <a:hlinkClick r:id="rId2"/>
            <a:extLst>
              <a:ext uri="{FF2B5EF4-FFF2-40B4-BE49-F238E27FC236}">
                <a16:creationId xmlns:a16="http://schemas.microsoft.com/office/drawing/2014/main" id="{1E132687-B2FB-9F35-95CE-E213CD480BB3}"/>
              </a:ext>
            </a:extLst>
          </p:cNvPr>
          <p:cNvPicPr>
            <a:picLocks noChangeAspect="1"/>
          </p:cNvPicPr>
          <p:nvPr/>
        </p:nvPicPr>
        <p:blipFill>
          <a:blip r:embed="rId3">
            <a:extLst>
              <a:ext uri="{28A0092B-C50C-407E-A947-70E740481C1C}">
                <a14:useLocalDpi xmlns:a14="http://schemas.microsoft.com/office/drawing/2010/main" val="0"/>
              </a:ext>
            </a:extLst>
          </a:blip>
          <a:srcRect t="8555" r="13298" b="44170"/>
          <a:stretch/>
        </p:blipFill>
        <p:spPr>
          <a:xfrm flipH="1">
            <a:off x="6284875" y="2444368"/>
            <a:ext cx="3737050" cy="3622575"/>
          </a:xfrm>
          <a:prstGeom prst="ellipse">
            <a:avLst/>
          </a:prstGeom>
          <a:ln>
            <a:noFill/>
          </a:ln>
          <a:effectLst>
            <a:softEdge rad="112500"/>
          </a:effectLst>
        </p:spPr>
      </p:pic>
      <p:sp>
        <p:nvSpPr>
          <p:cNvPr id="7" name="Title 6">
            <a:extLst>
              <a:ext uri="{FF2B5EF4-FFF2-40B4-BE49-F238E27FC236}">
                <a16:creationId xmlns:a16="http://schemas.microsoft.com/office/drawing/2014/main" id="{D5212AA3-6DCE-83A8-A2DF-76AF7D3677BB}"/>
              </a:ext>
            </a:extLst>
          </p:cNvPr>
          <p:cNvSpPr>
            <a:spLocks noGrp="1"/>
          </p:cNvSpPr>
          <p:nvPr>
            <p:ph type="title"/>
          </p:nvPr>
        </p:nvSpPr>
        <p:spPr/>
        <p:txBody>
          <a:bodyPr>
            <a:noAutofit/>
          </a:bodyPr>
          <a:lstStyle/>
          <a:p>
            <a:r>
              <a:rPr lang="en-GB" sz="6000" dirty="0">
                <a:latin typeface="+mj-lt"/>
              </a:rPr>
              <a:t>Who am I?</a:t>
            </a:r>
          </a:p>
        </p:txBody>
      </p:sp>
      <p:sp>
        <p:nvSpPr>
          <p:cNvPr id="9" name="Text Placeholder 8">
            <a:extLst>
              <a:ext uri="{FF2B5EF4-FFF2-40B4-BE49-F238E27FC236}">
                <a16:creationId xmlns:a16="http://schemas.microsoft.com/office/drawing/2014/main" id="{71881436-7DA6-3369-3401-7BA1A4279A74}"/>
              </a:ext>
            </a:extLst>
          </p:cNvPr>
          <p:cNvSpPr>
            <a:spLocks noGrp="1"/>
          </p:cNvSpPr>
          <p:nvPr>
            <p:ph type="body" sz="half" idx="2"/>
          </p:nvPr>
        </p:nvSpPr>
        <p:spPr>
          <a:xfrm>
            <a:off x="483578" y="2057400"/>
            <a:ext cx="4288448" cy="4343400"/>
          </a:xfrm>
        </p:spPr>
        <p:txBody>
          <a:bodyPr>
            <a:normAutofit/>
          </a:bodyPr>
          <a:lstStyle/>
          <a:p>
            <a:r>
              <a:rPr lang="en-GB" dirty="0"/>
              <a:t>Ross Waterston</a:t>
            </a:r>
          </a:p>
          <a:p>
            <a:pPr marL="285750" indent="-285750">
              <a:buFont typeface="Arial" panose="020B0604020202020204" pitchFamily="34" charset="0"/>
              <a:buChar char="•"/>
            </a:pPr>
            <a:r>
              <a:rPr lang="en-GB" dirty="0"/>
              <a:t>20+ years of experience</a:t>
            </a:r>
          </a:p>
          <a:p>
            <a:pPr marL="285750" indent="-285750">
              <a:buFont typeface="Arial" panose="020B0604020202020204" pitchFamily="34" charset="0"/>
              <a:buChar char="•"/>
            </a:pPr>
            <a:r>
              <a:rPr lang="en-GB" dirty="0"/>
              <a:t>15+ years process design</a:t>
            </a:r>
          </a:p>
          <a:p>
            <a:pPr marL="285750" indent="-285750">
              <a:buFont typeface="Arial" panose="020B0604020202020204" pitchFamily="34" charset="0"/>
              <a:buChar char="•"/>
            </a:pPr>
            <a:r>
              <a:rPr lang="en-GB" dirty="0"/>
              <a:t>9+ years Power BI</a:t>
            </a:r>
          </a:p>
          <a:p>
            <a:pPr marL="285750" indent="-285750">
              <a:buFont typeface="Arial" panose="020B0604020202020204" pitchFamily="34" charset="0"/>
              <a:buChar char="•"/>
            </a:pPr>
            <a:r>
              <a:rPr lang="en-GB" dirty="0"/>
              <a:t>5+ years Power Apps</a:t>
            </a:r>
          </a:p>
          <a:p>
            <a:pPr marL="285750" indent="-285750">
              <a:buFont typeface="Arial" panose="020B0604020202020204" pitchFamily="34" charset="0"/>
              <a:buChar char="•"/>
            </a:pPr>
            <a:r>
              <a:rPr lang="en-GB" dirty="0"/>
              <a:t>5+ years Power Automate</a:t>
            </a:r>
          </a:p>
          <a:p>
            <a:r>
              <a:rPr lang="en-GB" dirty="0"/>
              <a:t>Founded Geordie Consulting (2020) to be an Analytics Centre of Excellence in the North-east. Business data analysis must focus on business outcomes rather than just the numbers. Meaning is everything.</a:t>
            </a:r>
          </a:p>
          <a:p>
            <a:r>
              <a:rPr lang="en-GB" dirty="0"/>
              <a:t>Founded Geordie Intelligence (2020) to empower everyone to be more data literate and able to work with and understand the relevance/meaning of data.</a:t>
            </a:r>
          </a:p>
          <a:p>
            <a:pPr marL="285750" indent="-285750">
              <a:buFont typeface="Arial" panose="020B0604020202020204" pitchFamily="34" charset="0"/>
              <a:buChar char="•"/>
            </a:pPr>
            <a:endParaRPr lang="en-GB" dirty="0"/>
          </a:p>
        </p:txBody>
      </p:sp>
      <p:sp>
        <p:nvSpPr>
          <p:cNvPr id="6" name="Slide Number Placeholder 5">
            <a:extLst>
              <a:ext uri="{FF2B5EF4-FFF2-40B4-BE49-F238E27FC236}">
                <a16:creationId xmlns:a16="http://schemas.microsoft.com/office/drawing/2014/main" id="{C8A77AC1-F7E9-8CB4-1777-2919FDF71489}"/>
              </a:ext>
            </a:extLst>
          </p:cNvPr>
          <p:cNvSpPr>
            <a:spLocks noGrp="1"/>
          </p:cNvSpPr>
          <p:nvPr>
            <p:ph type="sldNum" sz="quarter" idx="12"/>
          </p:nvPr>
        </p:nvSpPr>
        <p:spPr/>
        <p:txBody>
          <a:bodyPr/>
          <a:lstStyle/>
          <a:p>
            <a:fld id="{CC9EA306-127C-4C17-B0E6-AB35D3D93073}" type="slidenum">
              <a:rPr lang="en-GB" smtClean="0"/>
              <a:t>2</a:t>
            </a:fld>
            <a:endParaRPr lang="en-GB"/>
          </a:p>
        </p:txBody>
      </p:sp>
      <p:pic>
        <p:nvPicPr>
          <p:cNvPr id="17" name="Content Placeholder 16" descr="Text&#10;&#10;Description automatically generated">
            <a:extLst>
              <a:ext uri="{FF2B5EF4-FFF2-40B4-BE49-F238E27FC236}">
                <a16:creationId xmlns:a16="http://schemas.microsoft.com/office/drawing/2014/main" id="{2FF53F2D-90B3-CD0D-E956-EDEBD9A70A9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95900" y="1014569"/>
            <a:ext cx="6172200" cy="1140392"/>
          </a:xfrm>
          <a:prstGeom prst="rect">
            <a:avLst/>
          </a:prstGeom>
          <a:ln>
            <a:noFill/>
          </a:ln>
          <a:effectLst>
            <a:outerShdw blurRad="190500" algn="tl" rotWithShape="0">
              <a:srgbClr val="000000">
                <a:alpha val="70000"/>
              </a:srgbClr>
            </a:outerShdw>
          </a:effectLst>
        </p:spPr>
      </p:pic>
      <p:sp>
        <p:nvSpPr>
          <p:cNvPr id="4" name="Date Placeholder 3">
            <a:extLst>
              <a:ext uri="{FF2B5EF4-FFF2-40B4-BE49-F238E27FC236}">
                <a16:creationId xmlns:a16="http://schemas.microsoft.com/office/drawing/2014/main" id="{D1A93936-8CD9-F305-004D-CBE41EA3ADEB}"/>
              </a:ext>
            </a:extLst>
          </p:cNvPr>
          <p:cNvSpPr>
            <a:spLocks noGrp="1"/>
          </p:cNvSpPr>
          <p:nvPr>
            <p:ph type="dt" sz="half" idx="10"/>
          </p:nvPr>
        </p:nvSpPr>
        <p:spPr>
          <a:xfrm>
            <a:off x="838200" y="6356350"/>
            <a:ext cx="2743200" cy="365125"/>
          </a:xfrm>
        </p:spPr>
        <p:txBody>
          <a:bodyPr/>
          <a:lstStyle/>
          <a:p>
            <a:r>
              <a:rPr lang="en-US" dirty="0"/>
              <a:t>25-Sep-2025</a:t>
            </a:r>
            <a:endParaRPr lang="en-GB" dirty="0"/>
          </a:p>
        </p:txBody>
      </p:sp>
      <p:sp>
        <p:nvSpPr>
          <p:cNvPr id="5" name="Footer Placeholder 4">
            <a:extLst>
              <a:ext uri="{FF2B5EF4-FFF2-40B4-BE49-F238E27FC236}">
                <a16:creationId xmlns:a16="http://schemas.microsoft.com/office/drawing/2014/main" id="{027E491F-A7AF-FACD-E846-B8CEAAE17343}"/>
              </a:ext>
            </a:extLst>
          </p:cNvPr>
          <p:cNvSpPr>
            <a:spLocks noGrp="1"/>
          </p:cNvSpPr>
          <p:nvPr>
            <p:ph type="ftr" sz="quarter" idx="11"/>
          </p:nvPr>
        </p:nvSpPr>
        <p:spPr>
          <a:xfrm>
            <a:off x="4038600" y="6356350"/>
            <a:ext cx="4114800" cy="365125"/>
          </a:xfrm>
        </p:spPr>
        <p:txBody>
          <a:bodyPr/>
          <a:lstStyle/>
          <a:p>
            <a:r>
              <a:rPr lang="en-GB" dirty="0"/>
              <a:t>Parkrun report</a:t>
            </a:r>
          </a:p>
        </p:txBody>
      </p:sp>
    </p:spTree>
    <p:extLst>
      <p:ext uri="{BB962C8B-B14F-4D97-AF65-F5344CB8AC3E}">
        <p14:creationId xmlns:p14="http://schemas.microsoft.com/office/powerpoint/2010/main" val="169657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09AB92-AD67-4B15-90A6-79A134641AFD}"/>
              </a:ext>
            </a:extLst>
          </p:cNvPr>
          <p:cNvSpPr>
            <a:spLocks noGrp="1"/>
          </p:cNvSpPr>
          <p:nvPr>
            <p:ph type="title"/>
          </p:nvPr>
        </p:nvSpPr>
        <p:spPr/>
        <p:txBody>
          <a:bodyPr>
            <a:normAutofit/>
          </a:bodyPr>
          <a:lstStyle/>
          <a:p>
            <a:r>
              <a:rPr lang="en-GB" sz="6000" dirty="0">
                <a:latin typeface="+mj-lt"/>
              </a:rPr>
              <a:t>BI the Microsoft way</a:t>
            </a:r>
          </a:p>
        </p:txBody>
      </p:sp>
      <p:graphicFrame>
        <p:nvGraphicFramePr>
          <p:cNvPr id="4" name="Content Placeholder 3">
            <a:extLst>
              <a:ext uri="{FF2B5EF4-FFF2-40B4-BE49-F238E27FC236}">
                <a16:creationId xmlns:a16="http://schemas.microsoft.com/office/drawing/2014/main" id="{70993AE3-EC71-4FE9-86DA-F1C7683494A5}"/>
              </a:ext>
            </a:extLst>
          </p:cNvPr>
          <p:cNvGraphicFramePr>
            <a:graphicFrameLocks noGrp="1"/>
          </p:cNvGraphicFramePr>
          <p:nvPr>
            <p:ph idx="1"/>
            <p:extLst>
              <p:ext uri="{D42A27DB-BD31-4B8C-83A1-F6EECF244321}">
                <p14:modId xmlns:p14="http://schemas.microsoft.com/office/powerpoint/2010/main" val="589136771"/>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4">
            <a:extLst>
              <a:ext uri="{FF2B5EF4-FFF2-40B4-BE49-F238E27FC236}">
                <a16:creationId xmlns:a16="http://schemas.microsoft.com/office/drawing/2014/main" id="{FF494670-5120-31CB-7B8F-BB2040703CBC}"/>
              </a:ext>
            </a:extLst>
          </p:cNvPr>
          <p:cNvSpPr>
            <a:spLocks noGrp="1"/>
          </p:cNvSpPr>
          <p:nvPr>
            <p:ph type="ftr" sz="quarter" idx="11"/>
          </p:nvPr>
        </p:nvSpPr>
        <p:spPr>
          <a:xfrm>
            <a:off x="4038600" y="6356350"/>
            <a:ext cx="4114800" cy="365125"/>
          </a:xfrm>
        </p:spPr>
        <p:txBody>
          <a:bodyPr/>
          <a:lstStyle/>
          <a:p>
            <a:r>
              <a:rPr lang="en-GB" dirty="0"/>
              <a:t>Parkrun report</a:t>
            </a:r>
          </a:p>
        </p:txBody>
      </p:sp>
      <p:sp>
        <p:nvSpPr>
          <p:cNvPr id="2" name="Date Placeholder 3">
            <a:extLst>
              <a:ext uri="{FF2B5EF4-FFF2-40B4-BE49-F238E27FC236}">
                <a16:creationId xmlns:a16="http://schemas.microsoft.com/office/drawing/2014/main" id="{8373F0F4-E57E-AD6E-A9EE-2ADB2EF34BB2}"/>
              </a:ext>
            </a:extLst>
          </p:cNvPr>
          <p:cNvSpPr>
            <a:spLocks noGrp="1"/>
          </p:cNvSpPr>
          <p:nvPr>
            <p:ph type="dt" sz="half" idx="10"/>
          </p:nvPr>
        </p:nvSpPr>
        <p:spPr>
          <a:xfrm>
            <a:off x="838200" y="6356350"/>
            <a:ext cx="2743200" cy="365125"/>
          </a:xfrm>
        </p:spPr>
        <p:txBody>
          <a:bodyPr/>
          <a:lstStyle/>
          <a:p>
            <a:r>
              <a:rPr lang="en-US" dirty="0"/>
              <a:t>25-Sep-2025</a:t>
            </a:r>
            <a:endParaRPr lang="en-GB" dirty="0"/>
          </a:p>
        </p:txBody>
      </p:sp>
    </p:spTree>
    <p:extLst>
      <p:ext uri="{BB962C8B-B14F-4D97-AF65-F5344CB8AC3E}">
        <p14:creationId xmlns:p14="http://schemas.microsoft.com/office/powerpoint/2010/main" val="401635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A3E9-2ED5-4EBC-27E1-07431CA94919}"/>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179A8D7B-23CD-4561-3E54-DC9976A8F734}"/>
              </a:ext>
            </a:extLst>
          </p:cNvPr>
          <p:cNvSpPr>
            <a:spLocks noGrp="1"/>
          </p:cNvSpPr>
          <p:nvPr>
            <p:ph idx="1"/>
          </p:nvPr>
        </p:nvSpPr>
        <p:spPr/>
        <p:txBody>
          <a:bodyPr>
            <a:normAutofit/>
          </a:bodyPr>
          <a:lstStyle/>
          <a:p>
            <a:pPr marL="0" indent="0" algn="ctr">
              <a:buNone/>
            </a:pPr>
            <a:r>
              <a:rPr lang="en-GB" b="1" dirty="0">
                <a:latin typeface="+mj-lt"/>
              </a:rPr>
              <a:t>The first project many organisations undertake in Power BI is typically related to the automation of a manual daily report.</a:t>
            </a:r>
          </a:p>
          <a:p>
            <a:pPr marL="0" indent="0" algn="ctr">
              <a:buNone/>
            </a:pPr>
            <a:r>
              <a:rPr lang="en-GB" b="1" dirty="0">
                <a:latin typeface="+mj-lt"/>
              </a:rPr>
              <a:t>Almost every organisation has at least one instance of this, a daily summary or report is sent out by someone. This report takes them up to half an hour to produce each day.</a:t>
            </a:r>
          </a:p>
          <a:p>
            <a:pPr marL="0" indent="0" algn="ctr">
              <a:buNone/>
            </a:pPr>
            <a:endParaRPr lang="en-GB" b="1" dirty="0">
              <a:latin typeface="+mj-lt"/>
            </a:endParaRPr>
          </a:p>
          <a:p>
            <a:pPr marL="0" indent="0" algn="ctr">
              <a:buNone/>
            </a:pPr>
            <a:r>
              <a:rPr lang="en-GB" b="1" dirty="0">
                <a:latin typeface="+mj-lt"/>
              </a:rPr>
              <a:t>parkrun is a free weekly timed 5km event, these weekly events take place at 1000+ locations globally.</a:t>
            </a:r>
          </a:p>
        </p:txBody>
      </p:sp>
      <p:sp>
        <p:nvSpPr>
          <p:cNvPr id="6" name="Slide Number Placeholder 5">
            <a:extLst>
              <a:ext uri="{FF2B5EF4-FFF2-40B4-BE49-F238E27FC236}">
                <a16:creationId xmlns:a16="http://schemas.microsoft.com/office/drawing/2014/main" id="{B3B1FA23-692E-0B45-EB6D-4DB44E3C6D8C}"/>
              </a:ext>
            </a:extLst>
          </p:cNvPr>
          <p:cNvSpPr>
            <a:spLocks noGrp="1"/>
          </p:cNvSpPr>
          <p:nvPr>
            <p:ph type="sldNum" sz="quarter" idx="12"/>
          </p:nvPr>
        </p:nvSpPr>
        <p:spPr/>
        <p:txBody>
          <a:bodyPr/>
          <a:lstStyle/>
          <a:p>
            <a:fld id="{CC9EA306-127C-4C17-B0E6-AB35D3D93073}" type="slidenum">
              <a:rPr lang="en-GB" smtClean="0"/>
              <a:t>4</a:t>
            </a:fld>
            <a:endParaRPr lang="en-GB"/>
          </a:p>
        </p:txBody>
      </p:sp>
      <p:sp>
        <p:nvSpPr>
          <p:cNvPr id="5" name="Footer Placeholder 4">
            <a:extLst>
              <a:ext uri="{FF2B5EF4-FFF2-40B4-BE49-F238E27FC236}">
                <a16:creationId xmlns:a16="http://schemas.microsoft.com/office/drawing/2014/main" id="{327CA29B-DE25-78B2-F2A7-BD43825750F0}"/>
              </a:ext>
            </a:extLst>
          </p:cNvPr>
          <p:cNvSpPr>
            <a:spLocks noGrp="1"/>
          </p:cNvSpPr>
          <p:nvPr>
            <p:ph type="ftr" sz="quarter" idx="11"/>
          </p:nvPr>
        </p:nvSpPr>
        <p:spPr>
          <a:xfrm>
            <a:off x="4038600" y="6356350"/>
            <a:ext cx="4114800" cy="365125"/>
          </a:xfrm>
        </p:spPr>
        <p:txBody>
          <a:bodyPr/>
          <a:lstStyle/>
          <a:p>
            <a:r>
              <a:rPr lang="en-GB" dirty="0"/>
              <a:t>Parkrun report</a:t>
            </a:r>
          </a:p>
        </p:txBody>
      </p:sp>
      <p:sp>
        <p:nvSpPr>
          <p:cNvPr id="7" name="Date Placeholder 3">
            <a:extLst>
              <a:ext uri="{FF2B5EF4-FFF2-40B4-BE49-F238E27FC236}">
                <a16:creationId xmlns:a16="http://schemas.microsoft.com/office/drawing/2014/main" id="{12012E30-CCCB-0090-188A-A0B7A03DE757}"/>
              </a:ext>
            </a:extLst>
          </p:cNvPr>
          <p:cNvSpPr>
            <a:spLocks noGrp="1"/>
          </p:cNvSpPr>
          <p:nvPr>
            <p:ph type="dt" sz="half" idx="10"/>
          </p:nvPr>
        </p:nvSpPr>
        <p:spPr>
          <a:xfrm>
            <a:off x="838200" y="6356350"/>
            <a:ext cx="2743200" cy="365125"/>
          </a:xfrm>
        </p:spPr>
        <p:txBody>
          <a:bodyPr/>
          <a:lstStyle/>
          <a:p>
            <a:r>
              <a:rPr lang="en-US" dirty="0"/>
              <a:t>25-Sep-2025</a:t>
            </a:r>
            <a:endParaRPr lang="en-GB" dirty="0"/>
          </a:p>
        </p:txBody>
      </p:sp>
    </p:spTree>
    <p:extLst>
      <p:ext uri="{BB962C8B-B14F-4D97-AF65-F5344CB8AC3E}">
        <p14:creationId xmlns:p14="http://schemas.microsoft.com/office/powerpoint/2010/main" val="1899851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7E306-F67D-A807-1DC7-AC3E354596D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EE9CE7-6310-144A-6AF5-DD124DB9390F}"/>
              </a:ext>
            </a:extLst>
          </p:cNvPr>
          <p:cNvSpPr>
            <a:spLocks noGrp="1"/>
          </p:cNvSpPr>
          <p:nvPr>
            <p:ph type="title"/>
          </p:nvPr>
        </p:nvSpPr>
        <p:spPr>
          <a:xfrm>
            <a:off x="838200" y="365125"/>
            <a:ext cx="10515600" cy="1325563"/>
          </a:xfrm>
        </p:spPr>
        <p:txBody>
          <a:bodyPr anchor="ctr">
            <a:normAutofit/>
          </a:bodyPr>
          <a:lstStyle/>
          <a:p>
            <a:r>
              <a:rPr lang="en-GB"/>
              <a:t>Our plan</a:t>
            </a:r>
          </a:p>
        </p:txBody>
      </p:sp>
      <p:sp>
        <p:nvSpPr>
          <p:cNvPr id="6" name="Footer Placeholder 4">
            <a:extLst>
              <a:ext uri="{FF2B5EF4-FFF2-40B4-BE49-F238E27FC236}">
                <a16:creationId xmlns:a16="http://schemas.microsoft.com/office/drawing/2014/main" id="{7E25C1E1-DAE6-D69A-2523-29E73586321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GB"/>
              <a:t>Parkrun report</a:t>
            </a:r>
          </a:p>
        </p:txBody>
      </p:sp>
      <p:sp>
        <p:nvSpPr>
          <p:cNvPr id="26" name="Slide Number Placeholder 5">
            <a:extLst>
              <a:ext uri="{FF2B5EF4-FFF2-40B4-BE49-F238E27FC236}">
                <a16:creationId xmlns:a16="http://schemas.microsoft.com/office/drawing/2014/main" id="{AEB71DEA-0E0B-E290-61F1-4FFA747D422D}"/>
              </a:ext>
            </a:extLst>
          </p:cNvPr>
          <p:cNvSpPr>
            <a:spLocks noGrp="1"/>
          </p:cNvSpPr>
          <p:nvPr>
            <p:ph type="sldNum" sz="quarter" idx="12"/>
          </p:nvPr>
        </p:nvSpPr>
        <p:spPr>
          <a:xfrm>
            <a:off x="8610600" y="6356350"/>
            <a:ext cx="2314530" cy="365125"/>
          </a:xfrm>
        </p:spPr>
        <p:txBody>
          <a:bodyPr/>
          <a:lstStyle/>
          <a:p>
            <a:pPr>
              <a:spcAft>
                <a:spcPts val="600"/>
              </a:spcAft>
            </a:pPr>
            <a:fld id="{CC9EA306-127C-4C17-B0E6-AB35D3D93073}" type="slidenum">
              <a:rPr lang="en-GB" smtClean="0"/>
              <a:pPr>
                <a:spcAft>
                  <a:spcPts val="600"/>
                </a:spcAft>
              </a:pPr>
              <a:t>5</a:t>
            </a:fld>
            <a:endParaRPr lang="en-GB"/>
          </a:p>
        </p:txBody>
      </p:sp>
      <p:graphicFrame>
        <p:nvGraphicFramePr>
          <p:cNvPr id="8" name="Content Placeholder 7">
            <a:extLst>
              <a:ext uri="{FF2B5EF4-FFF2-40B4-BE49-F238E27FC236}">
                <a16:creationId xmlns:a16="http://schemas.microsoft.com/office/drawing/2014/main" id="{E62F9A9D-7DD8-CC6D-B66E-BFEAB711D1AD}"/>
              </a:ext>
            </a:extLst>
          </p:cNvPr>
          <p:cNvGraphicFramePr>
            <a:graphicFrameLocks noGrp="1"/>
          </p:cNvGraphicFramePr>
          <p:nvPr>
            <p:ph idx="1"/>
            <p:extLst>
              <p:ext uri="{D42A27DB-BD31-4B8C-83A1-F6EECF244321}">
                <p14:modId xmlns:p14="http://schemas.microsoft.com/office/powerpoint/2010/main" val="1791107334"/>
              </p:ext>
            </p:extLst>
          </p:nvPr>
        </p:nvGraphicFramePr>
        <p:xfrm>
          <a:off x="838200" y="1412697"/>
          <a:ext cx="10515600" cy="4764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3">
            <a:extLst>
              <a:ext uri="{FF2B5EF4-FFF2-40B4-BE49-F238E27FC236}">
                <a16:creationId xmlns:a16="http://schemas.microsoft.com/office/drawing/2014/main" id="{9F7F284B-EEFB-379D-5546-B166189AEB18}"/>
              </a:ext>
            </a:extLst>
          </p:cNvPr>
          <p:cNvSpPr>
            <a:spLocks noGrp="1"/>
          </p:cNvSpPr>
          <p:nvPr>
            <p:ph type="dt" sz="half" idx="10"/>
          </p:nvPr>
        </p:nvSpPr>
        <p:spPr>
          <a:xfrm>
            <a:off x="838200" y="6356350"/>
            <a:ext cx="2743200" cy="365125"/>
          </a:xfrm>
        </p:spPr>
        <p:txBody>
          <a:bodyPr/>
          <a:lstStyle/>
          <a:p>
            <a:r>
              <a:rPr lang="en-US" dirty="0"/>
              <a:t>25-Sep-2025</a:t>
            </a:r>
            <a:endParaRPr lang="en-GB" dirty="0"/>
          </a:p>
        </p:txBody>
      </p:sp>
    </p:spTree>
    <p:extLst>
      <p:ext uri="{BB962C8B-B14F-4D97-AF65-F5344CB8AC3E}">
        <p14:creationId xmlns:p14="http://schemas.microsoft.com/office/powerpoint/2010/main" val="3950026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689E-DA96-55B2-DFD0-F7F51FE095E1}"/>
              </a:ext>
            </a:extLst>
          </p:cNvPr>
          <p:cNvSpPr>
            <a:spLocks noGrp="1"/>
          </p:cNvSpPr>
          <p:nvPr>
            <p:ph type="title"/>
          </p:nvPr>
        </p:nvSpPr>
        <p:spPr>
          <a:xfrm>
            <a:off x="838200" y="365125"/>
            <a:ext cx="10515600" cy="1325563"/>
          </a:xfrm>
        </p:spPr>
        <p:txBody>
          <a:bodyPr anchor="ctr">
            <a:normAutofit/>
          </a:bodyPr>
          <a:lstStyle/>
          <a:p>
            <a:r>
              <a:rPr lang="en-GB" dirty="0"/>
              <a:t>SharePoint List - Control</a:t>
            </a:r>
          </a:p>
        </p:txBody>
      </p:sp>
      <p:sp>
        <p:nvSpPr>
          <p:cNvPr id="11" name="Content Placeholder 10">
            <a:extLst>
              <a:ext uri="{FF2B5EF4-FFF2-40B4-BE49-F238E27FC236}">
                <a16:creationId xmlns:a16="http://schemas.microsoft.com/office/drawing/2014/main" id="{AF83BBC5-3A73-D1F1-7C56-64877C5F0519}"/>
              </a:ext>
            </a:extLst>
          </p:cNvPr>
          <p:cNvSpPr>
            <a:spLocks noGrp="1"/>
          </p:cNvSpPr>
          <p:nvPr>
            <p:ph sz="half" idx="1"/>
          </p:nvPr>
        </p:nvSpPr>
        <p:spPr>
          <a:xfrm>
            <a:off x="838200" y="1825625"/>
            <a:ext cx="5181600" cy="4351338"/>
          </a:xfrm>
        </p:spPr>
        <p:txBody>
          <a:bodyPr>
            <a:normAutofit/>
          </a:bodyPr>
          <a:lstStyle/>
          <a:p>
            <a:r>
              <a:rPr lang="en-GB" dirty="0"/>
              <a:t>Records are used to facilitate</a:t>
            </a:r>
          </a:p>
          <a:p>
            <a:pPr lvl="1"/>
            <a:r>
              <a:rPr lang="en-GB" sz="2800" dirty="0"/>
              <a:t>data extract</a:t>
            </a:r>
          </a:p>
          <a:p>
            <a:pPr lvl="1"/>
            <a:r>
              <a:rPr lang="en-GB" sz="2800" dirty="0"/>
              <a:t>Map location</a:t>
            </a:r>
          </a:p>
          <a:p>
            <a:pPr lvl="1"/>
            <a:r>
              <a:rPr lang="en-GB" sz="2800" dirty="0"/>
              <a:t>Local Authority comparison</a:t>
            </a:r>
          </a:p>
          <a:p>
            <a:pPr lvl="1"/>
            <a:r>
              <a:rPr lang="en-GB" sz="2800"/>
              <a:t>Dataflow Refresh</a:t>
            </a:r>
            <a:endParaRPr lang="en-GB" sz="2800" dirty="0"/>
          </a:p>
          <a:p>
            <a:pPr lvl="1"/>
            <a:r>
              <a:rPr lang="en-GB" sz="2800" dirty="0"/>
              <a:t>Semantic Model Refresh</a:t>
            </a:r>
          </a:p>
        </p:txBody>
      </p:sp>
      <p:sp>
        <p:nvSpPr>
          <p:cNvPr id="9" name="Slide Number Placeholder 8">
            <a:extLst>
              <a:ext uri="{FF2B5EF4-FFF2-40B4-BE49-F238E27FC236}">
                <a16:creationId xmlns:a16="http://schemas.microsoft.com/office/drawing/2014/main" id="{577652E6-32C2-DD4E-C6E7-854A66D67870}"/>
              </a:ext>
            </a:extLst>
          </p:cNvPr>
          <p:cNvSpPr>
            <a:spLocks noGrp="1"/>
          </p:cNvSpPr>
          <p:nvPr>
            <p:ph type="sldNum" sz="quarter" idx="12"/>
          </p:nvPr>
        </p:nvSpPr>
        <p:spPr>
          <a:xfrm>
            <a:off x="8610600" y="6356350"/>
            <a:ext cx="2314530" cy="365125"/>
          </a:xfrm>
        </p:spPr>
        <p:txBody>
          <a:bodyPr anchor="ctr">
            <a:normAutofit/>
          </a:bodyPr>
          <a:lstStyle/>
          <a:p>
            <a:pPr>
              <a:spcAft>
                <a:spcPts val="600"/>
              </a:spcAft>
            </a:pPr>
            <a:fld id="{CC9EA306-127C-4C17-B0E6-AB35D3D93073}" type="slidenum">
              <a:rPr lang="en-GB" smtClean="0"/>
              <a:pPr>
                <a:spcAft>
                  <a:spcPts val="600"/>
                </a:spcAft>
              </a:pPr>
              <a:t>6</a:t>
            </a:fld>
            <a:endParaRPr lang="en-GB"/>
          </a:p>
        </p:txBody>
      </p:sp>
      <p:graphicFrame>
        <p:nvGraphicFramePr>
          <p:cNvPr id="17" name="Content Placeholder 9">
            <a:extLst>
              <a:ext uri="{FF2B5EF4-FFF2-40B4-BE49-F238E27FC236}">
                <a16:creationId xmlns:a16="http://schemas.microsoft.com/office/drawing/2014/main" id="{7C672976-D74A-FB50-0355-9CEC239BC773}"/>
              </a:ext>
            </a:extLst>
          </p:cNvPr>
          <p:cNvGraphicFramePr>
            <a:graphicFrameLocks noGrp="1"/>
          </p:cNvGraphicFramePr>
          <p:nvPr>
            <p:ph sz="half" idx="2"/>
            <p:extLst>
              <p:ext uri="{D42A27DB-BD31-4B8C-83A1-F6EECF244321}">
                <p14:modId xmlns:p14="http://schemas.microsoft.com/office/powerpoint/2010/main" val="83907315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Footer Placeholder 4">
            <a:extLst>
              <a:ext uri="{FF2B5EF4-FFF2-40B4-BE49-F238E27FC236}">
                <a16:creationId xmlns:a16="http://schemas.microsoft.com/office/drawing/2014/main" id="{3F169B4E-7B4F-F134-B5F0-D5E3138251AC}"/>
              </a:ext>
            </a:extLst>
          </p:cNvPr>
          <p:cNvSpPr>
            <a:spLocks noGrp="1"/>
          </p:cNvSpPr>
          <p:nvPr>
            <p:ph type="ftr" sz="quarter" idx="11"/>
          </p:nvPr>
        </p:nvSpPr>
        <p:spPr>
          <a:xfrm>
            <a:off x="4038600" y="6356350"/>
            <a:ext cx="4114800" cy="365125"/>
          </a:xfrm>
        </p:spPr>
        <p:txBody>
          <a:bodyPr/>
          <a:lstStyle/>
          <a:p>
            <a:r>
              <a:rPr lang="en-GB" dirty="0"/>
              <a:t>Parkrun report</a:t>
            </a:r>
          </a:p>
        </p:txBody>
      </p:sp>
      <p:sp>
        <p:nvSpPr>
          <p:cNvPr id="3" name="Date Placeholder 3">
            <a:extLst>
              <a:ext uri="{FF2B5EF4-FFF2-40B4-BE49-F238E27FC236}">
                <a16:creationId xmlns:a16="http://schemas.microsoft.com/office/drawing/2014/main" id="{2B22CCFB-B4C0-0D5A-E561-DB77709D1AAE}"/>
              </a:ext>
            </a:extLst>
          </p:cNvPr>
          <p:cNvSpPr>
            <a:spLocks noGrp="1"/>
          </p:cNvSpPr>
          <p:nvPr>
            <p:ph type="dt" sz="half" idx="10"/>
          </p:nvPr>
        </p:nvSpPr>
        <p:spPr>
          <a:xfrm>
            <a:off x="838200" y="6356350"/>
            <a:ext cx="2743200" cy="365125"/>
          </a:xfrm>
        </p:spPr>
        <p:txBody>
          <a:bodyPr/>
          <a:lstStyle/>
          <a:p>
            <a:r>
              <a:rPr lang="en-US" dirty="0"/>
              <a:t>25-Sep-2025</a:t>
            </a:r>
            <a:endParaRPr lang="en-GB" dirty="0"/>
          </a:p>
        </p:txBody>
      </p:sp>
    </p:spTree>
    <p:extLst>
      <p:ext uri="{BB962C8B-B14F-4D97-AF65-F5344CB8AC3E}">
        <p14:creationId xmlns:p14="http://schemas.microsoft.com/office/powerpoint/2010/main" val="761762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E742D-BD0A-0AF1-F8BF-8ED81917AC10}"/>
              </a:ext>
            </a:extLst>
          </p:cNvPr>
          <p:cNvSpPr>
            <a:spLocks noGrp="1"/>
          </p:cNvSpPr>
          <p:nvPr>
            <p:ph type="title"/>
          </p:nvPr>
        </p:nvSpPr>
        <p:spPr/>
        <p:txBody>
          <a:bodyPr/>
          <a:lstStyle/>
          <a:p>
            <a:r>
              <a:rPr lang="en-GB" dirty="0"/>
              <a:t>Power Automate Desktop</a:t>
            </a:r>
          </a:p>
        </p:txBody>
      </p:sp>
      <p:graphicFrame>
        <p:nvGraphicFramePr>
          <p:cNvPr id="12" name="Content Placeholder 11">
            <a:extLst>
              <a:ext uri="{FF2B5EF4-FFF2-40B4-BE49-F238E27FC236}">
                <a16:creationId xmlns:a16="http://schemas.microsoft.com/office/drawing/2014/main" id="{338FEF02-D61A-46D0-0C76-889AA1917DB8}"/>
              </a:ext>
            </a:extLst>
          </p:cNvPr>
          <p:cNvGraphicFramePr>
            <a:graphicFrameLocks noGrp="1"/>
          </p:cNvGraphicFramePr>
          <p:nvPr>
            <p:ph sz="half" idx="1"/>
            <p:extLst>
              <p:ext uri="{D42A27DB-BD31-4B8C-83A1-F6EECF244321}">
                <p14:modId xmlns:p14="http://schemas.microsoft.com/office/powerpoint/2010/main" val="3438423679"/>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Footer Placeholder 4">
            <a:extLst>
              <a:ext uri="{FF2B5EF4-FFF2-40B4-BE49-F238E27FC236}">
                <a16:creationId xmlns:a16="http://schemas.microsoft.com/office/drawing/2014/main" id="{2F724CF5-1FA4-C1A6-1B3E-7C829C073DF2}"/>
              </a:ext>
            </a:extLst>
          </p:cNvPr>
          <p:cNvSpPr>
            <a:spLocks noGrp="1"/>
          </p:cNvSpPr>
          <p:nvPr>
            <p:ph type="ftr" sz="quarter" idx="11"/>
          </p:nvPr>
        </p:nvSpPr>
        <p:spPr/>
        <p:txBody>
          <a:bodyPr/>
          <a:lstStyle/>
          <a:p>
            <a:r>
              <a:rPr lang="en-GB" dirty="0"/>
              <a:t>Parkrun report</a:t>
            </a:r>
          </a:p>
        </p:txBody>
      </p:sp>
      <p:sp>
        <p:nvSpPr>
          <p:cNvPr id="6" name="Slide Number Placeholder 5">
            <a:extLst>
              <a:ext uri="{FF2B5EF4-FFF2-40B4-BE49-F238E27FC236}">
                <a16:creationId xmlns:a16="http://schemas.microsoft.com/office/drawing/2014/main" id="{8000B31A-E2F5-93CD-8E7A-BC6F5524BAE7}"/>
              </a:ext>
            </a:extLst>
          </p:cNvPr>
          <p:cNvSpPr>
            <a:spLocks noGrp="1"/>
          </p:cNvSpPr>
          <p:nvPr>
            <p:ph type="sldNum" sz="quarter" idx="12"/>
          </p:nvPr>
        </p:nvSpPr>
        <p:spPr/>
        <p:txBody>
          <a:bodyPr/>
          <a:lstStyle/>
          <a:p>
            <a:fld id="{CC9EA306-127C-4C17-B0E6-AB35D3D93073}" type="slidenum">
              <a:rPr lang="en-GB" smtClean="0"/>
              <a:t>7</a:t>
            </a:fld>
            <a:endParaRPr lang="en-GB"/>
          </a:p>
        </p:txBody>
      </p:sp>
      <p:pic>
        <p:nvPicPr>
          <p:cNvPr id="25" name="Content Placeholder 24" descr="A screenshot of a computer&#10;&#10;AI-generated content may be incorrect.">
            <a:extLst>
              <a:ext uri="{FF2B5EF4-FFF2-40B4-BE49-F238E27FC236}">
                <a16:creationId xmlns:a16="http://schemas.microsoft.com/office/drawing/2014/main" id="{808D0B06-F15E-7826-7840-9F5C57E403DB}"/>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6319347" y="1825625"/>
            <a:ext cx="4887306" cy="4351338"/>
          </a:xfrm>
        </p:spPr>
      </p:pic>
      <p:sp>
        <p:nvSpPr>
          <p:cNvPr id="3" name="Date Placeholder 3">
            <a:extLst>
              <a:ext uri="{FF2B5EF4-FFF2-40B4-BE49-F238E27FC236}">
                <a16:creationId xmlns:a16="http://schemas.microsoft.com/office/drawing/2014/main" id="{9CC7ED6B-00FB-DE16-CF6B-370D0411EDDE}"/>
              </a:ext>
            </a:extLst>
          </p:cNvPr>
          <p:cNvSpPr>
            <a:spLocks noGrp="1"/>
          </p:cNvSpPr>
          <p:nvPr>
            <p:ph type="dt" sz="half" idx="10"/>
          </p:nvPr>
        </p:nvSpPr>
        <p:spPr>
          <a:xfrm>
            <a:off x="838200" y="6356350"/>
            <a:ext cx="2743200" cy="365125"/>
          </a:xfrm>
        </p:spPr>
        <p:txBody>
          <a:bodyPr/>
          <a:lstStyle/>
          <a:p>
            <a:r>
              <a:rPr lang="en-US" dirty="0"/>
              <a:t>25-Sep-2025</a:t>
            </a:r>
            <a:endParaRPr lang="en-GB" dirty="0"/>
          </a:p>
        </p:txBody>
      </p:sp>
    </p:spTree>
    <p:extLst>
      <p:ext uri="{BB962C8B-B14F-4D97-AF65-F5344CB8AC3E}">
        <p14:creationId xmlns:p14="http://schemas.microsoft.com/office/powerpoint/2010/main" val="3228836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C893-75C6-B498-C3F5-47890C377036}"/>
              </a:ext>
            </a:extLst>
          </p:cNvPr>
          <p:cNvSpPr>
            <a:spLocks noGrp="1"/>
          </p:cNvSpPr>
          <p:nvPr>
            <p:ph type="title"/>
          </p:nvPr>
        </p:nvSpPr>
        <p:spPr/>
        <p:txBody>
          <a:bodyPr/>
          <a:lstStyle/>
          <a:p>
            <a:r>
              <a:rPr lang="en-GB" dirty="0"/>
              <a:t>Power Automate Service</a:t>
            </a:r>
          </a:p>
        </p:txBody>
      </p:sp>
      <p:pic>
        <p:nvPicPr>
          <p:cNvPr id="9" name="Content Placeholder 8" descr="A screenshot of a phone&#10;&#10;AI-generated content may be incorrect.">
            <a:extLst>
              <a:ext uri="{FF2B5EF4-FFF2-40B4-BE49-F238E27FC236}">
                <a16:creationId xmlns:a16="http://schemas.microsoft.com/office/drawing/2014/main" id="{4440576E-FA47-1D15-A7A4-1A649D9887B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4975" y="2148681"/>
            <a:ext cx="3448050" cy="3705225"/>
          </a:xfrm>
        </p:spPr>
      </p:pic>
      <p:graphicFrame>
        <p:nvGraphicFramePr>
          <p:cNvPr id="10" name="Content Placeholder 9">
            <a:extLst>
              <a:ext uri="{FF2B5EF4-FFF2-40B4-BE49-F238E27FC236}">
                <a16:creationId xmlns:a16="http://schemas.microsoft.com/office/drawing/2014/main" id="{FB320C59-B2B4-6EF2-3F27-A080841F4438}"/>
              </a:ext>
            </a:extLst>
          </p:cNvPr>
          <p:cNvGraphicFramePr>
            <a:graphicFrameLocks noGrp="1"/>
          </p:cNvGraphicFramePr>
          <p:nvPr>
            <p:ph sz="half" idx="2"/>
            <p:extLst>
              <p:ext uri="{D42A27DB-BD31-4B8C-83A1-F6EECF244321}">
                <p14:modId xmlns:p14="http://schemas.microsoft.com/office/powerpoint/2010/main" val="2695506461"/>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5159A686-C5F1-8BCC-27A1-BB99B5A10AFB}"/>
              </a:ext>
            </a:extLst>
          </p:cNvPr>
          <p:cNvSpPr>
            <a:spLocks noGrp="1"/>
          </p:cNvSpPr>
          <p:nvPr>
            <p:ph type="sldNum" sz="quarter" idx="12"/>
          </p:nvPr>
        </p:nvSpPr>
        <p:spPr/>
        <p:txBody>
          <a:bodyPr/>
          <a:lstStyle/>
          <a:p>
            <a:fld id="{CC9EA306-127C-4C17-B0E6-AB35D3D93073}" type="slidenum">
              <a:rPr lang="en-GB" smtClean="0"/>
              <a:t>8</a:t>
            </a:fld>
            <a:endParaRPr lang="en-GB"/>
          </a:p>
        </p:txBody>
      </p:sp>
      <p:sp>
        <p:nvSpPr>
          <p:cNvPr id="12" name="Footer Placeholder 4">
            <a:extLst>
              <a:ext uri="{FF2B5EF4-FFF2-40B4-BE49-F238E27FC236}">
                <a16:creationId xmlns:a16="http://schemas.microsoft.com/office/drawing/2014/main" id="{CACAF87D-B7F3-B754-221C-5FDCCDC83B38}"/>
              </a:ext>
            </a:extLst>
          </p:cNvPr>
          <p:cNvSpPr>
            <a:spLocks noGrp="1"/>
          </p:cNvSpPr>
          <p:nvPr>
            <p:ph type="ftr" sz="quarter" idx="11"/>
          </p:nvPr>
        </p:nvSpPr>
        <p:spPr>
          <a:xfrm>
            <a:off x="4038600" y="6356350"/>
            <a:ext cx="4114800" cy="365125"/>
          </a:xfrm>
        </p:spPr>
        <p:txBody>
          <a:bodyPr/>
          <a:lstStyle/>
          <a:p>
            <a:r>
              <a:rPr lang="en-GB" dirty="0"/>
              <a:t>Parkrun report</a:t>
            </a:r>
          </a:p>
        </p:txBody>
      </p:sp>
      <p:sp>
        <p:nvSpPr>
          <p:cNvPr id="3" name="Date Placeholder 3">
            <a:extLst>
              <a:ext uri="{FF2B5EF4-FFF2-40B4-BE49-F238E27FC236}">
                <a16:creationId xmlns:a16="http://schemas.microsoft.com/office/drawing/2014/main" id="{C6EA96C0-9F58-6EDF-0A07-34F75AB172E2}"/>
              </a:ext>
            </a:extLst>
          </p:cNvPr>
          <p:cNvSpPr>
            <a:spLocks noGrp="1"/>
          </p:cNvSpPr>
          <p:nvPr>
            <p:ph type="dt" sz="half" idx="10"/>
          </p:nvPr>
        </p:nvSpPr>
        <p:spPr>
          <a:xfrm>
            <a:off x="838200" y="6356350"/>
            <a:ext cx="2743200" cy="365125"/>
          </a:xfrm>
        </p:spPr>
        <p:txBody>
          <a:bodyPr/>
          <a:lstStyle/>
          <a:p>
            <a:r>
              <a:rPr lang="en-US" dirty="0"/>
              <a:t>25-Sep-2025</a:t>
            </a:r>
            <a:endParaRPr lang="en-GB" dirty="0"/>
          </a:p>
        </p:txBody>
      </p:sp>
    </p:spTree>
    <p:extLst>
      <p:ext uri="{BB962C8B-B14F-4D97-AF65-F5344CB8AC3E}">
        <p14:creationId xmlns:p14="http://schemas.microsoft.com/office/powerpoint/2010/main" val="625753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5356B-27F0-267B-F426-8C4DBE066F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0E4F6D-8EB1-0084-656B-25DDE636563D}"/>
              </a:ext>
            </a:extLst>
          </p:cNvPr>
          <p:cNvSpPr>
            <a:spLocks noGrp="1"/>
          </p:cNvSpPr>
          <p:nvPr>
            <p:ph type="title"/>
          </p:nvPr>
        </p:nvSpPr>
        <p:spPr>
          <a:xfrm>
            <a:off x="839788" y="457200"/>
            <a:ext cx="3932237" cy="1248508"/>
          </a:xfrm>
        </p:spPr>
        <p:txBody>
          <a:bodyPr/>
          <a:lstStyle/>
          <a:p>
            <a:r>
              <a:rPr lang="en-GB" dirty="0"/>
              <a:t>parkrun Report</a:t>
            </a:r>
          </a:p>
        </p:txBody>
      </p:sp>
      <p:sp>
        <p:nvSpPr>
          <p:cNvPr id="8" name="Content Placeholder 7">
            <a:extLst>
              <a:ext uri="{FF2B5EF4-FFF2-40B4-BE49-F238E27FC236}">
                <a16:creationId xmlns:a16="http://schemas.microsoft.com/office/drawing/2014/main" id="{C6234AA0-46A3-B02A-B6FE-46EA728BF46F}"/>
              </a:ext>
            </a:extLst>
          </p:cNvPr>
          <p:cNvSpPr>
            <a:spLocks noGrp="1"/>
          </p:cNvSpPr>
          <p:nvPr>
            <p:ph idx="1"/>
          </p:nvPr>
        </p:nvSpPr>
        <p:spPr>
          <a:xfrm>
            <a:off x="5711275" y="2192402"/>
            <a:ext cx="5798650" cy="3181954"/>
          </a:xfrm>
        </p:spPr>
        <p:txBody>
          <a:bodyPr>
            <a:normAutofit/>
          </a:bodyPr>
          <a:lstStyle/>
          <a:p>
            <a:r>
              <a:rPr lang="en-GB" sz="1800" dirty="0"/>
              <a:t>V1 – Lost</a:t>
            </a:r>
          </a:p>
          <a:p>
            <a:pPr lvl="1"/>
            <a:r>
              <a:rPr lang="en-GB" sz="1600" dirty="0"/>
              <a:t>Single Event of Jesmond Dene parkrun</a:t>
            </a:r>
          </a:p>
          <a:p>
            <a:r>
              <a:rPr lang="en-GB" sz="1800" dirty="0">
                <a:hlinkClick r:id="rId2"/>
              </a:rPr>
              <a:t>V2 – Click to view</a:t>
            </a:r>
            <a:endParaRPr lang="en-GB" sz="1800" dirty="0"/>
          </a:p>
          <a:p>
            <a:pPr lvl="1"/>
            <a:r>
              <a:rPr lang="en-GB" sz="1600" dirty="0"/>
              <a:t>All events held at Jesmond Dene parkrun</a:t>
            </a:r>
          </a:p>
          <a:p>
            <a:r>
              <a:rPr lang="en-GB" sz="1800" dirty="0">
                <a:hlinkClick r:id="rId3"/>
              </a:rPr>
              <a:t>V3 – Click to view</a:t>
            </a:r>
            <a:endParaRPr lang="en-GB" sz="1800" dirty="0"/>
          </a:p>
          <a:p>
            <a:pPr lvl="1"/>
            <a:r>
              <a:rPr lang="en-GB" sz="1600" dirty="0"/>
              <a:t>All events held in Newcastle upon Tyne</a:t>
            </a:r>
          </a:p>
          <a:p>
            <a:r>
              <a:rPr lang="en-GB" sz="1800" dirty="0">
                <a:hlinkClick r:id="rId4"/>
              </a:rPr>
              <a:t>V4 – Click to view</a:t>
            </a:r>
            <a:endParaRPr lang="en-GB" sz="1800" dirty="0"/>
          </a:p>
          <a:p>
            <a:pPr lvl="1"/>
            <a:r>
              <a:rPr lang="en-GB" sz="1600" dirty="0"/>
              <a:t>All events held in Northumberland, Newcastle, North Tyneside, Gateshead, South Tyneside and Sunderland</a:t>
            </a:r>
          </a:p>
        </p:txBody>
      </p:sp>
      <p:sp>
        <p:nvSpPr>
          <p:cNvPr id="13" name="Text Placeholder 12">
            <a:extLst>
              <a:ext uri="{FF2B5EF4-FFF2-40B4-BE49-F238E27FC236}">
                <a16:creationId xmlns:a16="http://schemas.microsoft.com/office/drawing/2014/main" id="{6606EE35-0780-0177-9F76-7A551306F79E}"/>
              </a:ext>
            </a:extLst>
          </p:cNvPr>
          <p:cNvSpPr>
            <a:spLocks noGrp="1"/>
          </p:cNvSpPr>
          <p:nvPr>
            <p:ph type="body" sz="half" idx="2"/>
          </p:nvPr>
        </p:nvSpPr>
        <p:spPr>
          <a:xfrm>
            <a:off x="836612" y="1711081"/>
            <a:ext cx="4300781" cy="4149969"/>
          </a:xfrm>
        </p:spPr>
        <p:txBody>
          <a:bodyPr/>
          <a:lstStyle/>
          <a:p>
            <a:r>
              <a:rPr lang="en-GB" dirty="0"/>
              <a:t>This is a standard development path that is seen in the presence of a Centre of Excellence. A simple initial request of “Can we replicate a simple daily report?” the objection is often to save time and maybe reduce the workload of a specific person.</a:t>
            </a:r>
          </a:p>
          <a:p>
            <a:r>
              <a:rPr lang="en-GB" dirty="0"/>
              <a:t>Automation then leads to the ability to expand and provide additional value. This richer data value expands the value provided</a:t>
            </a:r>
          </a:p>
          <a:p>
            <a:r>
              <a:rPr lang="en-GB" dirty="0"/>
              <a:t>Expansion becomes iterative and the data value provided changes. V1 was limited value, V2 is really only of interest to those who know Jesmond Dene parkrun, V3 and V4 serve real Public Health value far beyond that initial expected value.</a:t>
            </a:r>
          </a:p>
        </p:txBody>
      </p:sp>
      <p:sp>
        <p:nvSpPr>
          <p:cNvPr id="12" name="Footer Placeholder 4">
            <a:extLst>
              <a:ext uri="{FF2B5EF4-FFF2-40B4-BE49-F238E27FC236}">
                <a16:creationId xmlns:a16="http://schemas.microsoft.com/office/drawing/2014/main" id="{EAFB48FD-842B-F610-B1D2-F86DBC07BD94}"/>
              </a:ext>
            </a:extLst>
          </p:cNvPr>
          <p:cNvSpPr>
            <a:spLocks noGrp="1"/>
          </p:cNvSpPr>
          <p:nvPr>
            <p:ph type="ftr" sz="quarter" idx="11"/>
          </p:nvPr>
        </p:nvSpPr>
        <p:spPr/>
        <p:txBody>
          <a:bodyPr/>
          <a:lstStyle/>
          <a:p>
            <a:r>
              <a:rPr lang="en-GB"/>
              <a:t>Parkrun report</a:t>
            </a:r>
            <a:endParaRPr lang="en-GB" dirty="0"/>
          </a:p>
        </p:txBody>
      </p:sp>
      <p:sp>
        <p:nvSpPr>
          <p:cNvPr id="7" name="Slide Number Placeholder 6">
            <a:extLst>
              <a:ext uri="{FF2B5EF4-FFF2-40B4-BE49-F238E27FC236}">
                <a16:creationId xmlns:a16="http://schemas.microsoft.com/office/drawing/2014/main" id="{4E57579B-0D59-3A70-DD7F-0EF52B5C121A}"/>
              </a:ext>
            </a:extLst>
          </p:cNvPr>
          <p:cNvSpPr>
            <a:spLocks noGrp="1"/>
          </p:cNvSpPr>
          <p:nvPr>
            <p:ph type="sldNum" sz="quarter" idx="12"/>
          </p:nvPr>
        </p:nvSpPr>
        <p:spPr/>
        <p:txBody>
          <a:bodyPr/>
          <a:lstStyle/>
          <a:p>
            <a:fld id="{CC9EA306-127C-4C17-B0E6-AB35D3D93073}" type="slidenum">
              <a:rPr lang="en-GB" smtClean="0"/>
              <a:t>9</a:t>
            </a:fld>
            <a:endParaRPr lang="en-GB"/>
          </a:p>
        </p:txBody>
      </p:sp>
      <p:sp>
        <p:nvSpPr>
          <p:cNvPr id="3" name="Date Placeholder 3">
            <a:extLst>
              <a:ext uri="{FF2B5EF4-FFF2-40B4-BE49-F238E27FC236}">
                <a16:creationId xmlns:a16="http://schemas.microsoft.com/office/drawing/2014/main" id="{05C95B5E-46B5-F229-A89E-066AEDFD8AC3}"/>
              </a:ext>
            </a:extLst>
          </p:cNvPr>
          <p:cNvSpPr>
            <a:spLocks noGrp="1"/>
          </p:cNvSpPr>
          <p:nvPr>
            <p:ph type="dt" sz="half" idx="10"/>
          </p:nvPr>
        </p:nvSpPr>
        <p:spPr>
          <a:xfrm>
            <a:off x="838200" y="6356350"/>
            <a:ext cx="2743200" cy="365125"/>
          </a:xfrm>
        </p:spPr>
        <p:txBody>
          <a:bodyPr/>
          <a:lstStyle/>
          <a:p>
            <a:r>
              <a:rPr lang="en-US" dirty="0"/>
              <a:t>25-Sep-2025</a:t>
            </a:r>
            <a:endParaRPr lang="en-GB" dirty="0"/>
          </a:p>
        </p:txBody>
      </p:sp>
      <p:sp>
        <p:nvSpPr>
          <p:cNvPr id="5" name="TextBox 4">
            <a:extLst>
              <a:ext uri="{FF2B5EF4-FFF2-40B4-BE49-F238E27FC236}">
                <a16:creationId xmlns:a16="http://schemas.microsoft.com/office/drawing/2014/main" id="{E33D3AB3-7E1D-2E4D-7F91-8A3AFFADB9BB}"/>
              </a:ext>
            </a:extLst>
          </p:cNvPr>
          <p:cNvSpPr txBox="1"/>
          <p:nvPr/>
        </p:nvSpPr>
        <p:spPr>
          <a:xfrm>
            <a:off x="790378" y="5861050"/>
            <a:ext cx="6095144" cy="369332"/>
          </a:xfrm>
          <a:prstGeom prst="rect">
            <a:avLst/>
          </a:prstGeom>
          <a:noFill/>
        </p:spPr>
        <p:txBody>
          <a:bodyPr wrap="square">
            <a:spAutoFit/>
          </a:bodyPr>
          <a:lstStyle/>
          <a:p>
            <a:r>
              <a:rPr lang="de-DE" dirty="0">
                <a:hlinkClick r:id="rId5"/>
              </a:rPr>
              <a:t>https://www.youtube.com/@GeordieIntelligence</a:t>
            </a:r>
            <a:r>
              <a:rPr lang="de-DE" dirty="0"/>
              <a:t> </a:t>
            </a:r>
            <a:endParaRPr lang="en-GB" dirty="0"/>
          </a:p>
        </p:txBody>
      </p:sp>
    </p:spTree>
    <p:extLst>
      <p:ext uri="{BB962C8B-B14F-4D97-AF65-F5344CB8AC3E}">
        <p14:creationId xmlns:p14="http://schemas.microsoft.com/office/powerpoint/2010/main" val="1269187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Gruppo"/>
        <a:ea typeface=""/>
        <a:cs typeface=""/>
      </a:majorFont>
      <a:minorFont>
        <a:latin typeface="Poire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FD9A11-C5A3-47D4-B0F6-0A4D58563CB8}" vid="{B4FDF6C9-5BFB-4D94-AE06-E689DAEE6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5b345ed-c91f-4c4b-8c82-084cb4758310" xsi:nil="true"/>
    <lcf76f155ced4ddcb4097134ff3c332f xmlns="b3f611f6-5662-44a6-80ee-edddb37ab20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67ADC2EC47A74588895C8CF765277B" ma:contentTypeVersion="13" ma:contentTypeDescription="Create a new document." ma:contentTypeScope="" ma:versionID="52f500fcf36ffe31845a2b15c5344b06">
  <xsd:schema xmlns:xsd="http://www.w3.org/2001/XMLSchema" xmlns:xs="http://www.w3.org/2001/XMLSchema" xmlns:p="http://schemas.microsoft.com/office/2006/metadata/properties" xmlns:ns2="b3f611f6-5662-44a6-80ee-edddb37ab20a" xmlns:ns3="75b345ed-c91f-4c4b-8c82-084cb4758310" targetNamespace="http://schemas.microsoft.com/office/2006/metadata/properties" ma:root="true" ma:fieldsID="b220ec250edf972b1fd7be19bcdc2361" ns2:_="" ns3:_="">
    <xsd:import namespace="b3f611f6-5662-44a6-80ee-edddb37ab20a"/>
    <xsd:import namespace="75b345ed-c91f-4c4b-8c82-084cb475831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f611f6-5662-44a6-80ee-edddb37ab2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261cbf2-f115-4782-81ce-7917848ab3a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b345ed-c91f-4c4b-8c82-084cb475831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d364187-d62f-40b3-95b1-966affa807dd}" ma:internalName="TaxCatchAll" ma:showField="CatchAllData" ma:web="75b345ed-c91f-4c4b-8c82-084cb475831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797659-38D0-42CF-97DD-DD4487AE927B}">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dcmitype/"/>
    <ds:schemaRef ds:uri="b3f611f6-5662-44a6-80ee-edddb37ab20a"/>
    <ds:schemaRef ds:uri="http://schemas.microsoft.com/office/2006/documentManagement/types"/>
    <ds:schemaRef ds:uri="75b345ed-c91f-4c4b-8c82-084cb4758310"/>
    <ds:schemaRef ds:uri="http://purl.org/dc/terms/"/>
    <ds:schemaRef ds:uri="http://purl.org/dc/elements/1.1/"/>
  </ds:schemaRefs>
</ds:datastoreItem>
</file>

<file path=customXml/itemProps2.xml><?xml version="1.0" encoding="utf-8"?>
<ds:datastoreItem xmlns:ds="http://schemas.openxmlformats.org/officeDocument/2006/customXml" ds:itemID="{17155EFD-B9CF-496D-B74E-49F963967E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f611f6-5662-44a6-80ee-edddb37ab20a"/>
    <ds:schemaRef ds:uri="75b345ed-c91f-4c4b-8c82-084cb47583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25F20A-2526-4AC5-A117-76CB196669BA}">
  <ds:schemaRefs>
    <ds:schemaRef ds:uri="http://schemas.microsoft.com/sharepoint/v3/contenttype/forms"/>
  </ds:schemaRefs>
</ds:datastoreItem>
</file>

<file path=docMetadata/LabelInfo.xml><?xml version="1.0" encoding="utf-8"?>
<clbl:labelList xmlns:clbl="http://schemas.microsoft.com/office/2020/mipLabelMetadata">
  <clbl:label id="{fc9cc07e-089b-4368-9c23-5a6e80f993a4}" enabled="0" method="" siteId="{fc9cc07e-089b-4368-9c23-5a6e80f993a4}" removed="1"/>
</clbl:labelList>
</file>

<file path=docProps/app.xml><?xml version="1.0" encoding="utf-8"?>
<Properties xmlns="http://schemas.openxmlformats.org/officeDocument/2006/extended-properties" xmlns:vt="http://schemas.openxmlformats.org/officeDocument/2006/docPropsVTypes">
  <Template/>
  <TotalTime>0</TotalTime>
  <Words>727</Words>
  <Application>Microsoft Office PowerPoint</Application>
  <PresentationFormat>Widescreen</PresentationFormat>
  <Paragraphs>154</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Poiret</vt:lpstr>
      <vt:lpstr>Gulim</vt:lpstr>
      <vt:lpstr>Martian Mono ExtraLight</vt:lpstr>
      <vt:lpstr>Calibri</vt:lpstr>
      <vt:lpstr>Arial</vt:lpstr>
      <vt:lpstr>Martian mon</vt:lpstr>
      <vt:lpstr>Office Theme</vt:lpstr>
      <vt:lpstr>Power BI</vt:lpstr>
      <vt:lpstr>Who am I?</vt:lpstr>
      <vt:lpstr>BI the Microsoft way</vt:lpstr>
      <vt:lpstr>Summary</vt:lpstr>
      <vt:lpstr>Our plan</vt:lpstr>
      <vt:lpstr>SharePoint List - Control</vt:lpstr>
      <vt:lpstr>Power Automate Desktop</vt:lpstr>
      <vt:lpstr>Power Automate Service</vt:lpstr>
      <vt:lpstr>parkrun Report</vt:lpstr>
      <vt:lpstr>Demo</vt:lpstr>
      <vt:lpstr>Metrics</vt:lpstr>
      <vt:lpstr>Metrics</vt:lpstr>
      <vt:lpstr>Metrics in Teams</vt:lpstr>
      <vt:lpstr>Demo 2</vt:lpstr>
      <vt:lpstr>Ross Waterston</vt:lpstr>
    </vt:vector>
  </TitlesOfParts>
  <Company>Geordie Consullting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Geordie Consulting PPTX Template</dc:title>
  <dc:subject>Power BI</dc:subject>
  <dc:creator>Ross Waterston</dc:creator>
  <cp:lastModifiedBy>Waterston, Ross</cp:lastModifiedBy>
  <cp:revision>11</cp:revision>
  <dcterms:created xsi:type="dcterms:W3CDTF">2022-07-07T08:34:14Z</dcterms:created>
  <dcterms:modified xsi:type="dcterms:W3CDTF">2025-08-27T15:38:19Z</dcterms:modified>
  <cp:category>Workshop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0x0101007667ADC2EC47A74588895C8CF765277B</vt:lpwstr>
  </property>
</Properties>
</file>